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49" r:id="rId2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CC66"/>
    <a:srgbClr val="E76B17"/>
    <a:srgbClr val="D65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50" d="100"/>
          <a:sy n="50" d="100"/>
        </p:scale>
        <p:origin x="-1314" y="-372"/>
      </p:cViewPr>
      <p:guideLst>
        <p:guide orient="horz" pos="14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FB0A65-7D05-4281-9057-13C95858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3" tIns="44450" rIns="87313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200">
                <a:latin typeface="Arial" panose="020B0604020202020204" pitchFamily="34" charset="0"/>
              </a:rPr>
              <a:t>Page </a:t>
            </a:r>
            <a:fld id="{B8B1FA9D-17E8-4A76-B087-733139923AA8}" type="slidenum">
              <a:rPr lang="en-US" altLang="en-US" sz="120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</a:pPr>
              <a:t>‹#›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470469-4A8F-4125-A125-E5F472D2F4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50888" y="-758825"/>
            <a:ext cx="4568826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6B96B2-E25B-443D-A8D0-55A1BE4218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2286000"/>
            <a:ext cx="5486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1026">
            <a:extLst>
              <a:ext uri="{FF2B5EF4-FFF2-40B4-BE49-F238E27FC236}">
                <a16:creationId xmlns:a16="http://schemas.microsoft.com/office/drawing/2014/main" id="{B68BA767-11A3-41F8-8926-CF5F9D143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571625"/>
            <a:ext cx="5486400" cy="6172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buFontTx/>
              <a:buChar char="•"/>
            </a:pPr>
            <a:endParaRPr lang="en-US" altLang="en-US" sz="1400"/>
          </a:p>
        </p:txBody>
      </p:sp>
      <p:sp>
        <p:nvSpPr>
          <p:cNvPr id="245763" name="Rectangle 1027">
            <a:extLst>
              <a:ext uri="{FF2B5EF4-FFF2-40B4-BE49-F238E27FC236}">
                <a16:creationId xmlns:a16="http://schemas.microsoft.com/office/drawing/2014/main" id="{2ACE3901-01E8-4E0B-86C0-F35094FA0A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350963" y="-1087438"/>
            <a:ext cx="4568826" cy="34258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CB1-C1B1-429A-9618-6740066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33D-FD37-49B8-BEC4-9CD994FB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B322-60C5-4D82-84B0-828119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63FD-B6B6-4768-97E3-832F905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258-823E-413B-AB8B-85C28CA7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67793-3B2A-42FC-9191-1091A812F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>
            <a:extLst>
              <a:ext uri="{FF2B5EF4-FFF2-40B4-BE49-F238E27FC236}">
                <a16:creationId xmlns:a16="http://schemas.microsoft.com/office/drawing/2014/main" id="{4EE16819-9695-4465-B2A8-AE583FAA80A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54275" name="Picture 3">
              <a:extLst>
                <a:ext uri="{FF2B5EF4-FFF2-40B4-BE49-F238E27FC236}">
                  <a16:creationId xmlns:a16="http://schemas.microsoft.com/office/drawing/2014/main" id="{479AEF7E-EE53-4AB3-A720-6AF637C5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76" name="Picture 4">
              <a:extLst>
                <a:ext uri="{FF2B5EF4-FFF2-40B4-BE49-F238E27FC236}">
                  <a16:creationId xmlns:a16="http://schemas.microsoft.com/office/drawing/2014/main" id="{E593D941-D904-4F92-A1DC-A7691515B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B88C6C8-9027-41E1-B01A-ECC6A8BE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42F2624-F176-4EF2-8890-EF274BC6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95A8C42-C60F-4321-9149-7C8ADEC8DE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58FECF74-A5B8-4056-8CF7-474B11F09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AE54C628-2602-46A2-B6B3-A96BB2E3E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E93B3BA5-9AFA-4A0A-A6AB-C46110953D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7146E8AE-3E70-43FD-B26D-5EC3CB5BB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6413" y="-1112838"/>
            <a:ext cx="8637587" cy="2955926"/>
          </a:xfrm>
        </p:spPr>
        <p:txBody>
          <a:bodyPr/>
          <a:lstStyle/>
          <a:p>
            <a:br>
              <a:rPr lang="en-US" altLang="en-US"/>
            </a:br>
            <a:br>
              <a:rPr lang="en-US" altLang="en-US"/>
            </a:br>
            <a:r>
              <a:rPr lang="en-US" altLang="en-US" sz="2800"/>
              <a:t>Principles of Effective Writing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u="sng"/>
              <a:t>Dead weight phrases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C1596CB3-6589-4541-8236-FAD5E81C5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in the event that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in the nature of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it has been estimated that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it seems that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the point I am trying to make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what I mean to say is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it may be argued that</a:t>
            </a:r>
          </a:p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253249"/>
      </a:dk1>
      <a:lt1>
        <a:srgbClr val="FFFF99"/>
      </a:lt1>
      <a:dk2>
        <a:srgbClr val="3399FF"/>
      </a:dk2>
      <a:lt2>
        <a:srgbClr val="FF9900"/>
      </a:lt2>
      <a:accent1>
        <a:srgbClr val="FFCC66"/>
      </a:accent1>
      <a:accent2>
        <a:srgbClr val="99CC00"/>
      </a:accent2>
      <a:accent3>
        <a:srgbClr val="ADCAFF"/>
      </a:accent3>
      <a:accent4>
        <a:srgbClr val="DADA82"/>
      </a:accent4>
      <a:accent5>
        <a:srgbClr val="FFE2B8"/>
      </a:accent5>
      <a:accent6>
        <a:srgbClr val="8AB900"/>
      </a:accent6>
      <a:hlink>
        <a:srgbClr val="FF5050"/>
      </a:hlink>
      <a:folHlink>
        <a:srgbClr val="3333FF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253249"/>
        </a:dk1>
        <a:lt1>
          <a:srgbClr val="FFFF99"/>
        </a:lt1>
        <a:dk2>
          <a:srgbClr val="3399FF"/>
        </a:dk2>
        <a:lt2>
          <a:srgbClr val="FF9900"/>
        </a:lt2>
        <a:accent1>
          <a:srgbClr val="FFCC66"/>
        </a:accent1>
        <a:accent2>
          <a:srgbClr val="99CC00"/>
        </a:accent2>
        <a:accent3>
          <a:srgbClr val="ADCAFF"/>
        </a:accent3>
        <a:accent4>
          <a:srgbClr val="DADA82"/>
        </a:accent4>
        <a:accent5>
          <a:srgbClr val="FFE2B8"/>
        </a:accent5>
        <a:accent6>
          <a:srgbClr val="8AB900"/>
        </a:accent6>
        <a:hlink>
          <a:srgbClr val="FF5050"/>
        </a:hlink>
        <a:folHlink>
          <a:srgbClr val="33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2808</TotalTime>
  <Pages>8</Pages>
  <Words>7202</Words>
  <Application>Microsoft Office PowerPoint</Application>
  <PresentationFormat>Letter Paper (8.5x11 in)</PresentationFormat>
  <Paragraphs>945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Artsy</vt:lpstr>
      <vt:lpstr>  Principles of Effective Writing  Dead weight phrases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subject/>
  <dc:creator>Kristin Cobb</dc:creator>
  <cp:keywords/>
  <dc:description/>
  <cp:lastModifiedBy>Bishwa Karki</cp:lastModifiedBy>
  <cp:revision>204</cp:revision>
  <cp:lastPrinted>1996-05-17T17:09:10Z</cp:lastPrinted>
  <dcterms:created xsi:type="dcterms:W3CDTF">1996-05-17T12:08:30Z</dcterms:created>
  <dcterms:modified xsi:type="dcterms:W3CDTF">2019-12-10T02:24:30Z</dcterms:modified>
</cp:coreProperties>
</file>