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66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4A65867-2113-4295-8832-246616739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FF4F195-0C7C-4F08-A54A-3CCC521A2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D06761B-B7A4-43BF-9102-6AD386844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Principles of Effective Writing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28C35E9-0840-4162-ACA6-D566DE2D4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208963" cy="4114800"/>
          </a:xfrm>
        </p:spPr>
        <p:txBody>
          <a:bodyPr/>
          <a:lstStyle/>
          <a:p>
            <a:r>
              <a:rPr lang="en-US" altLang="en-US"/>
              <a:t>With the possible exception of 	except</a:t>
            </a:r>
          </a:p>
          <a:p>
            <a:r>
              <a:rPr lang="en-US" altLang="en-US"/>
              <a:t>Due to the fact that 			because</a:t>
            </a:r>
          </a:p>
          <a:p>
            <a:r>
              <a:rPr lang="en-US" altLang="en-US"/>
              <a:t>For the purpose of 			for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85F269BA-BBA5-40A9-9403-1D9E5E16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7551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800" u="sng">
                <a:latin typeface="Arial" panose="020B0604020202020204" pitchFamily="34" charset="0"/>
              </a:rPr>
              <a:t>Beware of</a:t>
            </a:r>
            <a:r>
              <a:rPr lang="en-US" altLang="en-US" sz="2800">
                <a:latin typeface="Arial" panose="020B0604020202020204" pitchFamily="34" charset="0"/>
              </a:rPr>
              <a:t>					</a:t>
            </a:r>
            <a:r>
              <a:rPr lang="en-US" altLang="en-US" sz="2800" u="sng">
                <a:latin typeface="Arial" panose="020B0604020202020204" pitchFamily="34" charset="0"/>
              </a:rPr>
              <a:t>Use instead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  <p:bldP spid="73732" grpId="0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2019-12-10T02:26:28Z</dcterms:modified>
</cp:coreProperties>
</file>