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50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>
            <a:extLst>
              <a:ext uri="{FF2B5EF4-FFF2-40B4-BE49-F238E27FC236}">
                <a16:creationId xmlns:a16="http://schemas.microsoft.com/office/drawing/2014/main" id="{AAC8EDE4-F62C-4CDE-87D8-C628F0EE1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247811" name="Rectangle 1027">
            <a:extLst>
              <a:ext uri="{FF2B5EF4-FFF2-40B4-BE49-F238E27FC236}">
                <a16:creationId xmlns:a16="http://schemas.microsoft.com/office/drawing/2014/main" id="{3B5D3294-E2A6-4589-BDA2-B7FC07BD3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26">
            <a:extLst>
              <a:ext uri="{FF2B5EF4-FFF2-40B4-BE49-F238E27FC236}">
                <a16:creationId xmlns:a16="http://schemas.microsoft.com/office/drawing/2014/main" id="{F95C7E62-F41F-43FD-B7BB-E94A83112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Effective Writing</a:t>
            </a:r>
          </a:p>
        </p:txBody>
      </p:sp>
      <p:sp>
        <p:nvSpPr>
          <p:cNvPr id="246787" name="Rectangle 1027">
            <a:extLst>
              <a:ext uri="{FF2B5EF4-FFF2-40B4-BE49-F238E27FC236}">
                <a16:creationId xmlns:a16="http://schemas.microsoft.com/office/drawing/2014/main" id="{0F48DF42-1E71-4E36-93F5-F1DDFFD52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9882187" cy="4078287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What makes good writing?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pPr lvl="1"/>
            <a:r>
              <a:rPr lang="en-US" altLang="en-US" sz="2000" b="1">
                <a:cs typeface="Arial" panose="020B0604020202020204" pitchFamily="34" charset="0"/>
              </a:rPr>
              <a:t>1.  Good writing communicates an idea clearly and effectively.</a:t>
            </a:r>
          </a:p>
          <a:p>
            <a:pPr lvl="2"/>
            <a:r>
              <a:rPr lang="en-US" altLang="en-US" sz="1800">
                <a:cs typeface="Arial" panose="020B0604020202020204" pitchFamily="34" charset="0"/>
              </a:rPr>
              <a:t>	2. </a:t>
            </a:r>
            <a:r>
              <a:rPr lang="en-US" altLang="en-US" sz="1400" b="1">
                <a:cs typeface="Arial" panose="020B0604020202020204" pitchFamily="34" charset="0"/>
              </a:rPr>
              <a:t>Good writing is elegant and stylish.</a:t>
            </a:r>
          </a:p>
          <a:p>
            <a:pPr lvl="1"/>
            <a:endParaRPr lang="en-US" altLang="en-US" sz="1200" b="1">
              <a:cs typeface="Arial" panose="020B0604020202020204" pitchFamily="34" charset="0"/>
            </a:endParaRPr>
          </a:p>
          <a:p>
            <a:pPr lvl="1"/>
            <a:endParaRPr lang="en-US" altLang="en-US" sz="2000">
              <a:cs typeface="Arial" panose="020B0604020202020204" pitchFamily="34" charset="0"/>
            </a:endParaRPr>
          </a:p>
        </p:txBody>
      </p:sp>
      <p:grpSp>
        <p:nvGrpSpPr>
          <p:cNvPr id="246795" name="Group 1035">
            <a:extLst>
              <a:ext uri="{FF2B5EF4-FFF2-40B4-BE49-F238E27FC236}">
                <a16:creationId xmlns:a16="http://schemas.microsoft.com/office/drawing/2014/main" id="{348615C6-C4BE-4339-BB44-4A46AACA5D3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733800"/>
            <a:ext cx="2743200" cy="1476375"/>
            <a:chOff x="3312" y="2352"/>
            <a:chExt cx="1728" cy="930"/>
          </a:xfrm>
        </p:grpSpPr>
        <p:sp>
          <p:nvSpPr>
            <p:cNvPr id="246789" name="Text Box 1029">
              <a:extLst>
                <a:ext uri="{FF2B5EF4-FFF2-40B4-BE49-F238E27FC236}">
                  <a16:creationId xmlns:a16="http://schemas.microsoft.com/office/drawing/2014/main" id="{04E5B8FF-4183-4755-9CE3-0642C0842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640"/>
              <a:ext cx="1296" cy="64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Takes time, revision, and a good editor!</a:t>
              </a:r>
            </a:p>
          </p:txBody>
        </p:sp>
        <p:sp>
          <p:nvSpPr>
            <p:cNvPr id="246790" name="Line 1030">
              <a:extLst>
                <a:ext uri="{FF2B5EF4-FFF2-40B4-BE49-F238E27FC236}">
                  <a16:creationId xmlns:a16="http://schemas.microsoft.com/office/drawing/2014/main" id="{3C2AE08E-B438-414F-8A57-645F6A02F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2352"/>
              <a:ext cx="480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6794" name="Group 1034">
            <a:extLst>
              <a:ext uri="{FF2B5EF4-FFF2-40B4-BE49-F238E27FC236}">
                <a16:creationId xmlns:a16="http://schemas.microsoft.com/office/drawing/2014/main" id="{9D9F2616-9BA7-4A8B-89F2-E189ED1DF3E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76400"/>
            <a:ext cx="3124200" cy="1447800"/>
            <a:chOff x="3264" y="1056"/>
            <a:chExt cx="1968" cy="912"/>
          </a:xfrm>
        </p:grpSpPr>
        <p:sp>
          <p:nvSpPr>
            <p:cNvPr id="246792" name="Text Box 1032">
              <a:extLst>
                <a:ext uri="{FF2B5EF4-FFF2-40B4-BE49-F238E27FC236}">
                  <a16:creationId xmlns:a16="http://schemas.microsoft.com/office/drawing/2014/main" id="{06AD3528-17F8-4AC3-B2A0-AE91E6BF1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056"/>
              <a:ext cx="1296" cy="8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3300"/>
                  </a:solidFill>
                </a:rPr>
                <a:t>Takes having something to say and clear thinking.</a:t>
              </a:r>
            </a:p>
          </p:txBody>
        </p:sp>
        <p:sp>
          <p:nvSpPr>
            <p:cNvPr id="246793" name="Line 1033">
              <a:extLst>
                <a:ext uri="{FF2B5EF4-FFF2-40B4-BE49-F238E27FC236}">
                  <a16:creationId xmlns:a16="http://schemas.microsoft.com/office/drawing/2014/main" id="{A3E9ED54-4AEB-47AF-B1B9-D5C5368CE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440"/>
              <a:ext cx="672" cy="52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bldLvl="3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2019-12-10T02:21:37Z</dcterms:modified>
</cp:coreProperties>
</file>