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8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C1943A1E-B794-42BC-BCE0-22DA27CEC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20B00F22-D270-4384-BDC3-C9AE745BA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A9DC2526-33B2-448F-A47E-86CAC87B8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413" y="-1112838"/>
            <a:ext cx="8637587" cy="2955926"/>
          </a:xfrm>
        </p:spPr>
        <p:txBody>
          <a:bodyPr/>
          <a:lstStyle/>
          <a:p>
            <a:br>
              <a:rPr lang="en-US" altLang="en-US"/>
            </a:br>
            <a:br>
              <a:rPr lang="en-US" altLang="en-US"/>
            </a:br>
            <a:r>
              <a:rPr lang="en-US" altLang="en-US" sz="2800"/>
              <a:t>Principles of Effective Writing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u="sng"/>
              <a:t>Dead weight phrases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4A67B675-F504-406F-B42F-5F1F2BE63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for the most part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for the purpose of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in a manner of speaking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in a very real sense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in my opinion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in the case of 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in the final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  Principles of Effective Writing  Dead weight 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2019-12-10T02:24:54Z</dcterms:modified>
</cp:coreProperties>
</file>