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6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FCE6-34B7-4D0E-9532-393C0914C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9C581-7992-4E14-800F-5DC62685C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B2C9E-E47D-45B1-A9B0-77E16D42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32FF-EA2D-47BB-AF79-B6272D2BDE9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CA2CC-941B-4E39-A293-D5A3A473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E05CB-3AA6-4654-B1E1-9BCFD044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E317-07EE-42D9-B95E-37474E881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721D-A49B-459B-9721-C8E0F454A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F1382-FA9F-4DBB-AD8D-143D1FF7C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E53F7-9032-4ADE-A8E5-6AA34DB8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32FF-EA2D-47BB-AF79-B6272D2BDE9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E9BA5-663E-48EA-BA8A-E6174E37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FBFA9-2D23-40E0-A7F8-F8B27CA2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E317-07EE-42D9-B95E-37474E881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191BEC-5F88-466A-B6BA-A82912A7D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C9E5C-449F-4486-BBDA-A6647EBB5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82430-7A08-4214-875B-54EFA8C4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32FF-EA2D-47BB-AF79-B6272D2BDE9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DF338-F2AA-4D37-8AAB-9702CE78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42A50-AE9D-45E0-A70D-4560FD94D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E317-07EE-42D9-B95E-37474E881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4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5D00-A753-4F57-BE52-92C207D1B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A9B54-489E-4B43-9A1B-6FB209C39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1A5C8-2795-4F56-8729-D06BE64F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32FF-EA2D-47BB-AF79-B6272D2BDE9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8FB9E-6F01-4996-8D6E-A5B47DEA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8BDEA-49F5-447B-9FA0-D5ACDC16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E317-07EE-42D9-B95E-37474E881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6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FD23-7DBD-4874-AD90-9A642E598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48298-B6C3-495F-9C04-D4FFAC448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F443D-968D-49DF-B0D8-2779F7B6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32FF-EA2D-47BB-AF79-B6272D2BDE9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4494C-7FA7-42FF-9B1A-90203BC3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78408-4BC8-44E9-BB3A-9C6DF984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E317-07EE-42D9-B95E-37474E881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AF2F-453B-4815-9725-62EF33B6F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BCD5A-DDAD-46C0-A979-69B0407C6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CA7D7-211A-4D64-881E-A7BF24FB3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D3E0A-AEFC-4FFD-B26A-DEC9BEDB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32FF-EA2D-47BB-AF79-B6272D2BDE9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CEA81-40EA-4943-B01F-BA43D21A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9D6B4-D623-4AEE-A4EC-9F642C26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E317-07EE-42D9-B95E-37474E881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5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AA72-ED84-4F28-9B0B-F71307F7E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88FCD-E075-4BED-96E9-327979833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696E6-2473-4087-9E0F-EE19B087B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597E6-CC8A-4FD7-AFD5-636E538F5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01D4B8-79DA-402F-9BB9-8E5775CEE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48954-2A69-45DC-BF36-F58DA24B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32FF-EA2D-47BB-AF79-B6272D2BDE9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C5526-516C-4737-B8CA-43685F38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41E3E-A6EA-446A-889E-53E47D11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E317-07EE-42D9-B95E-37474E881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6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F187-DD8A-4A13-A303-C0FD1589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1BDA5-D661-441D-B43B-A1B246A5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32FF-EA2D-47BB-AF79-B6272D2BDE9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AF39A-08C8-4F81-B6C5-61550A7C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05F03-1529-46B4-8ED7-033745B5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E317-07EE-42D9-B95E-37474E881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3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0D4DF8-B841-4545-BE8C-981A1D94F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32FF-EA2D-47BB-AF79-B6272D2BDE9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7181C-1D28-4C53-9552-ABF1B025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14676-7AF9-419F-B8C9-DDBBD5F0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E317-07EE-42D9-B95E-37474E881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2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8648-EC0B-4AFF-9348-99BF62A2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12194-E584-4E20-A097-57BBB15DC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7A806-8231-4B52-BA1A-65D27BA6E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44F91-730B-41E9-98FA-0FED2328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32FF-EA2D-47BB-AF79-B6272D2BDE9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612C1-1D65-4377-9635-5DC3C833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DB84C-3F5A-4369-85C9-21C957CE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E317-07EE-42D9-B95E-37474E881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E272-345F-44F6-AAB3-19E0B53B4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4481A5-2011-4158-A7C6-4D36701BC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A502-C5ED-4284-A719-47F79BB72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D5746-3181-429B-8C27-323FDCE9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32FF-EA2D-47BB-AF79-B6272D2BDE9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A161-5A05-4737-B67A-905CEBD4E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2EF6F-5C59-42B3-AD9E-E455D3A5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E317-07EE-42D9-B95E-37474E881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8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7000" t="-5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DA3EE-5D60-48B2-B612-32C8A0B6A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A8383-FBA4-4E26-9A8F-9E7309AD6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6369A-F3B1-47EC-93FC-6B7485CA7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932FF-EA2D-47BB-AF79-B6272D2BDE92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C89FE-9031-4E1A-B540-9A83741C4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BE44E-2310-4AD1-A4E9-17E6B85A0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FE317-07EE-42D9-B95E-37474E881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3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7CF4-4140-4A72-BEF2-C65A016702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Brute Force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29D72-69E1-4AF3-BF03-C0DAF7A9C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Prepared by:</a:t>
            </a:r>
          </a:p>
          <a:p>
            <a:r>
              <a:rPr lang="en-US" b="1" dirty="0"/>
              <a:t>Pradyumna Bhattarai</a:t>
            </a:r>
          </a:p>
          <a:p>
            <a:r>
              <a:rPr lang="en-US" b="1" dirty="0"/>
              <a:t>Saroj </a:t>
            </a:r>
            <a:r>
              <a:rPr lang="en-US" b="1" dirty="0" err="1"/>
              <a:t>Paudel</a:t>
            </a:r>
            <a:endParaRPr lang="en-US" b="1" dirty="0"/>
          </a:p>
          <a:p>
            <a:r>
              <a:rPr lang="en-US" b="1" dirty="0"/>
              <a:t>Saroj Ghimire</a:t>
            </a:r>
          </a:p>
        </p:txBody>
      </p:sp>
    </p:spTree>
    <p:extLst>
      <p:ext uri="{BB962C8B-B14F-4D97-AF65-F5344CB8AC3E}">
        <p14:creationId xmlns:p14="http://schemas.microsoft.com/office/powerpoint/2010/main" val="238479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9EF9-1B36-424B-AD1D-FF356751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7618"/>
            <a:ext cx="10515600" cy="52307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C806B-8912-4599-A4BB-5959F9C7A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This is the most basic and simplest type of algorithm. </a:t>
            </a:r>
          </a:p>
          <a:p>
            <a:endParaRPr lang="en-US" dirty="0">
              <a:solidFill>
                <a:srgbClr val="273239"/>
              </a:solidFill>
              <a:latin typeface="urw-din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 Brute Force Algorithm is the straightforward approach to a problem i.e., the first approach that comes to our mind on seeing the problem. </a:t>
            </a:r>
          </a:p>
          <a:p>
            <a:endParaRPr lang="en-US" dirty="0">
              <a:solidFill>
                <a:srgbClr val="273239"/>
              </a:solidFill>
              <a:latin typeface="urw-din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More technically it is just like iterating every possibility available to solve that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3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2083-968D-4D81-AFCB-5C4D9261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776288"/>
          </a:xfrm>
        </p:spPr>
        <p:txBody>
          <a:bodyPr/>
          <a:lstStyle/>
          <a:p>
            <a:pPr algn="ctr"/>
            <a:r>
              <a:rPr lang="en-US" b="1" dirty="0"/>
              <a:t>Intro….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15AC0-3D78-44EC-8D13-FA59A8364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 brute force approach is an approach that finds all the possible solutions to find a satisfactory solution to a given problem. </a:t>
            </a: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brute force algorithm tries out all the possibilities till a satisfactory solution is not found.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12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50FE0-403C-4EA9-B1BC-598A97D9C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0332"/>
            <a:ext cx="10515600" cy="790356"/>
          </a:xfrm>
        </p:spPr>
        <p:txBody>
          <a:bodyPr/>
          <a:lstStyle/>
          <a:p>
            <a:pPr algn="ctr"/>
            <a:r>
              <a:rPr lang="en-US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44103-0EF8-43AF-A27F-B972CA4B4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If there is a lock of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4-digit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PIN. </a:t>
            </a:r>
          </a:p>
          <a:p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digits to be chosen from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0-9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then the brute force will be trying all possible combinations one by one like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0001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,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0002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,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0003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,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0004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, and so on until we get the right PIN. </a:t>
            </a:r>
          </a:p>
          <a:p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In the worst case, it will take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10,000 tries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to find the right combination.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0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2C4B0-C8B0-460D-8948-8E66A4896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Analysis of Brute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2F169-7BD9-4312-9C2D-1EF90E0FF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The time and space complexity of a brute-force algorithm depends on the problem that it's intended to solve.</a:t>
            </a:r>
          </a:p>
          <a:p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‘brute force’ is just a name given to a whole class of different algorithms which attempt to solve the problem by looking at every possible solution.</a:t>
            </a: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For example</a:t>
            </a:r>
          </a:p>
          <a:p>
            <a:pPr lvl="1"/>
            <a:r>
              <a:rPr lang="en-US" dirty="0">
                <a:solidFill>
                  <a:srgbClr val="282829"/>
                </a:solidFill>
                <a:latin typeface="-apple-system"/>
              </a:rPr>
              <a:t>T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he complexity of a brute force password cracker is </a:t>
            </a:r>
            <a:r>
              <a:rPr lang="en-US" b="1" i="0" dirty="0">
                <a:solidFill>
                  <a:srgbClr val="282829"/>
                </a:solidFill>
                <a:effectLst/>
                <a:latin typeface="-apple-system"/>
              </a:rPr>
              <a:t>O(</a:t>
            </a:r>
            <a:r>
              <a:rPr lang="en-US" b="1" i="0" dirty="0" err="1">
                <a:solidFill>
                  <a:srgbClr val="282829"/>
                </a:solidFill>
                <a:effectLst/>
                <a:latin typeface="-apple-system"/>
              </a:rPr>
              <a:t>m^n</a:t>
            </a:r>
            <a:r>
              <a:rPr lang="en-US" b="1" i="0" dirty="0">
                <a:solidFill>
                  <a:srgbClr val="282829"/>
                </a:solidFill>
                <a:effectLst/>
                <a:latin typeface="-apple-system"/>
              </a:rPr>
              <a:t>)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 (where m is the number of legal characters and n is the maximum length of the password) (assuming that m &gt; n)</a:t>
            </a:r>
          </a:p>
          <a:p>
            <a:pPr lvl="1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The complexity of a brute force solver for the Travelling salesman problem is O(n!) where n is the number of destinations.</a:t>
            </a:r>
          </a:p>
          <a:p>
            <a:endParaRPr lang="en-US" b="0" i="0" dirty="0">
              <a:solidFill>
                <a:srgbClr val="2828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90835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DFD5-1802-4704-94EF-A2A95B53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D14F5-4713-4182-8187-384CA6000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This algorithm finds all the possible solutions, and it also guarantees that it finds the correct solution to a problem.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This type of algorithm is applicable to a wide range of domains.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is mainly used for solving simpler and small problems.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can be considered a comparison benchmark to solve a simple problem and does not require any particular domain knowledge.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8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1C75-BCCE-41A5-B067-8B90AD37E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79742-D5E1-4E8F-9B36-6759409B9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is an inefficient algorithm as it requires solving each and every state.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is a very slow algorithm to find the correct solution as it solves each state without considering whether the solution is feasible or not.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9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E4C684D3DCAD4FA9E9EE2F3578ACAF" ma:contentTypeVersion="8" ma:contentTypeDescription="Create a new document." ma:contentTypeScope="" ma:versionID="e0cc3c305e6069c30d90a569d2ca0d59">
  <xsd:schema xmlns:xsd="http://www.w3.org/2001/XMLSchema" xmlns:xs="http://www.w3.org/2001/XMLSchema" xmlns:p="http://schemas.microsoft.com/office/2006/metadata/properties" xmlns:ns2="350c6e42-7de0-438b-8c1b-b4556cd8e016" targetNamespace="http://schemas.microsoft.com/office/2006/metadata/properties" ma:root="true" ma:fieldsID="fd4f807c050cdf948daa2b3c79c06f85" ns2:_="">
    <xsd:import namespace="350c6e42-7de0-438b-8c1b-b4556cd8e0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0c6e42-7de0-438b-8c1b-b4556cd8e0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74E5F0-0AD3-4600-A85F-BD7BBF212D1A}"/>
</file>

<file path=customXml/itemProps2.xml><?xml version="1.0" encoding="utf-8"?>
<ds:datastoreItem xmlns:ds="http://schemas.openxmlformats.org/officeDocument/2006/customXml" ds:itemID="{98B1003D-9238-4FFF-9F8A-F5534F3A86C0}"/>
</file>

<file path=customXml/itemProps3.xml><?xml version="1.0" encoding="utf-8"?>
<ds:datastoreItem xmlns:ds="http://schemas.openxmlformats.org/officeDocument/2006/customXml" ds:itemID="{177C3464-5A09-4382-BA97-60CA5FC32B9F}"/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404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inter-regular</vt:lpstr>
      <vt:lpstr>urw-din</vt:lpstr>
      <vt:lpstr>Office Theme</vt:lpstr>
      <vt:lpstr>Brute Force Algorithm</vt:lpstr>
      <vt:lpstr>Introduction</vt:lpstr>
      <vt:lpstr>Intro….</vt:lpstr>
      <vt:lpstr>Example</vt:lpstr>
      <vt:lpstr>Analysis of Brute Force</vt:lpstr>
      <vt:lpstr>Advantages </vt:lpstr>
      <vt:lpstr>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Brute Force Algorithm</dc:title>
  <dc:creator>Pradyumna Bhattarai</dc:creator>
  <cp:lastModifiedBy>Pradyumna Bhattarai</cp:lastModifiedBy>
  <cp:revision>15</cp:revision>
  <dcterms:created xsi:type="dcterms:W3CDTF">2022-02-17T13:51:03Z</dcterms:created>
  <dcterms:modified xsi:type="dcterms:W3CDTF">2022-02-17T15:00:16Z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0x010100C0E4C684D3DCAD4FA9E9EE2F3578ACAF</vt:lpwstr>
  </property>
</Properties>
</file>