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1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4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9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0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2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32B81A-5AC9-49B0-BC85-1FDBA508D65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4A08-C6D6-4CD3-A0B4-957CD1AF4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DIJKSTRA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PRAJWAL THAKURI</a:t>
            </a:r>
          </a:p>
          <a:p>
            <a:r>
              <a:rPr lang="en-US" dirty="0" smtClean="0"/>
              <a:t>                                                                  LC00017000801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ALGORITHM AND APPLICATION</a:t>
            </a:r>
          </a:p>
          <a:p>
            <a:r>
              <a:rPr lang="en-US" dirty="0" smtClean="0"/>
              <a:t>TIME COMPLEXITY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It</a:t>
            </a:r>
            <a:r>
              <a:rPr lang="en-US" sz="2400" dirty="0"/>
              <a:t> is an </a:t>
            </a:r>
            <a:r>
              <a:rPr lang="en-US" sz="2400" dirty="0" smtClean="0"/>
              <a:t>algorithm for </a:t>
            </a:r>
            <a:r>
              <a:rPr lang="en-US" sz="2400" dirty="0"/>
              <a:t>finding the </a:t>
            </a:r>
            <a:r>
              <a:rPr lang="en-US" sz="2400" dirty="0" smtClean="0"/>
              <a:t>shortest path</a:t>
            </a:r>
            <a:r>
              <a:rPr lang="en-US" sz="2400" dirty="0"/>
              <a:t> between </a:t>
            </a:r>
            <a:r>
              <a:rPr lang="en-US" sz="2400" dirty="0" smtClean="0"/>
              <a:t>nodes in </a:t>
            </a:r>
            <a:r>
              <a:rPr lang="en-US" sz="2400" dirty="0"/>
              <a:t>a </a:t>
            </a:r>
            <a:r>
              <a:rPr lang="en-US" sz="2400" dirty="0" smtClean="0"/>
              <a:t>graph, </a:t>
            </a:r>
            <a:r>
              <a:rPr lang="en-US" sz="2400" dirty="0"/>
              <a:t>which may </a:t>
            </a:r>
            <a:r>
              <a:rPr lang="en-US" sz="2400" dirty="0" smtClean="0"/>
              <a:t>represent such as road networks.</a:t>
            </a:r>
          </a:p>
          <a:p>
            <a:r>
              <a:rPr lang="en-US" sz="2400" dirty="0"/>
              <a:t>The algorithm exists in many variants. Dijkstra's original algorithm found the shortest path between two given </a:t>
            </a:r>
            <a:r>
              <a:rPr lang="en-US" sz="2400" dirty="0" smtClean="0"/>
              <a:t>nodes, but </a:t>
            </a:r>
            <a:r>
              <a:rPr lang="en-US" sz="2400" dirty="0"/>
              <a:t>a more common variant fixes a single node as the "source" node and finds shortest paths from the source to all other nodes in the graph, producing a </a:t>
            </a:r>
            <a:r>
              <a:rPr lang="en-US" sz="2400" dirty="0" smtClean="0"/>
              <a:t>shortest-path tree.</a:t>
            </a:r>
          </a:p>
          <a:p>
            <a:r>
              <a:rPr lang="en-US" sz="2400" dirty="0" smtClean="0"/>
              <a:t>It is also call as greedy algorithm because </a:t>
            </a:r>
            <a:r>
              <a:rPr lang="en-US" sz="2400" dirty="0"/>
              <a:t>you always mark the closest vertex.</a:t>
            </a:r>
          </a:p>
        </p:txBody>
      </p:sp>
    </p:spTree>
    <p:extLst>
      <p:ext uri="{BB962C8B-B14F-4D97-AF65-F5344CB8AC3E}">
        <p14:creationId xmlns:p14="http://schemas.microsoft.com/office/powerpoint/2010/main" val="6439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Dutch computer scientist, Edsger Dijkstra, in 1959, proposed an algorithm that can be applied to a weighted graph. The graph can either be directed or undirected with the condition that the graph needs to embrace a non-negative value on its every edge. He named this algorithm “Dijkstra's Algorithm” at his name.</a:t>
            </a:r>
          </a:p>
        </p:txBody>
      </p:sp>
    </p:spTree>
    <p:extLst>
      <p:ext uri="{BB962C8B-B14F-4D97-AF65-F5344CB8AC3E}">
        <p14:creationId xmlns:p14="http://schemas.microsoft.com/office/powerpoint/2010/main" val="423977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8" y="1417411"/>
            <a:ext cx="10515600" cy="5440589"/>
          </a:xfrm>
        </p:spPr>
        <p:txBody>
          <a:bodyPr/>
          <a:lstStyle/>
          <a:p>
            <a:r>
              <a:rPr lang="en-US" dirty="0"/>
              <a:t>Dijkstra's algorithm allows us to find the shortest path between any two vertices of a graph.</a:t>
            </a:r>
          </a:p>
          <a:p>
            <a:r>
              <a:rPr lang="en-US" dirty="0"/>
              <a:t>It differs from the minimum spanning tree because the shortest distance between two vertices might not include all the vertices of the graph.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APPLICATION</a:t>
            </a:r>
          </a:p>
          <a:p>
            <a:r>
              <a:rPr lang="en-US" sz="2400" dirty="0"/>
              <a:t>To find the shortest path</a:t>
            </a:r>
          </a:p>
          <a:p>
            <a:r>
              <a:rPr lang="en-US" sz="2400" dirty="0"/>
              <a:t>In social networking applications</a:t>
            </a:r>
          </a:p>
          <a:p>
            <a:r>
              <a:rPr lang="en-US" sz="2400" dirty="0"/>
              <a:t>In a telephone network</a:t>
            </a:r>
          </a:p>
          <a:p>
            <a:r>
              <a:rPr lang="en-US" sz="2400" dirty="0"/>
              <a:t>To find the locations in the map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59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smtClean="0">
                <a:effectLst/>
              </a:rPr>
              <a:t>Time Complexity of Dijkstra's Algorithm is </a:t>
            </a:r>
            <a:r>
              <a:rPr lang="en-US" sz="2400" b="1" i="0" dirty="0" smtClean="0">
                <a:effectLst/>
              </a:rPr>
              <a:t>O ( V 2 )</a:t>
            </a:r>
            <a:r>
              <a:rPr lang="en-US" sz="2400" b="0" i="0" dirty="0" smtClean="0">
                <a:effectLst/>
              </a:rPr>
              <a:t> but with min-priority queue it drops down to O ( V + E l o g V ).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Dijkstra's algorithm is used for our fastest path algorithm because it can find the shortest path between vertices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278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14" y="-6124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8" y="945648"/>
            <a:ext cx="10515600" cy="591235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 is easier to start with an example and then </a:t>
            </a:r>
            <a:r>
              <a:rPr lang="en-US" sz="2400" dirty="0" smtClean="0"/>
              <a:t>understand </a:t>
            </a:r>
            <a:r>
              <a:rPr lang="en-US" sz="2400" dirty="0"/>
              <a:t>about the algorithm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                                            Start </a:t>
            </a:r>
            <a:r>
              <a:rPr lang="en-US" sz="1200" dirty="0"/>
              <a:t>with a weighted </a:t>
            </a:r>
            <a:r>
              <a:rPr lang="en-US" sz="1200" dirty="0" smtClean="0"/>
              <a:t>graph                                                                   Choose a starting vertex and assign infinity path values to all other devices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        Go </a:t>
            </a:r>
            <a:r>
              <a:rPr lang="en-US" sz="1200" dirty="0"/>
              <a:t>to each vertex and update its path </a:t>
            </a:r>
            <a:r>
              <a:rPr lang="en-US" sz="1200" dirty="0" smtClean="0"/>
              <a:t>length                        If </a:t>
            </a:r>
            <a:r>
              <a:rPr lang="en-US" sz="1200" dirty="0"/>
              <a:t>the path length of the adjacent vertex is lesser than new path length, don't update it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endParaRPr lang="en-US" dirty="0"/>
          </a:p>
        </p:txBody>
      </p:sp>
      <p:pic>
        <p:nvPicPr>
          <p:cNvPr id="5" name="Picture 2" descr="Start with a weighted 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3" y="1793563"/>
            <a:ext cx="5097329" cy="24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hoose a starting vertex and assign infinity path values to all other dev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97" y="1793564"/>
            <a:ext cx="4742276" cy="248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974798" y="3373448"/>
            <a:ext cx="922564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Go to each vertex and update its path lengt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861" y="4207412"/>
            <a:ext cx="4452257" cy="230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7494815" y="3426190"/>
            <a:ext cx="8165" cy="72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936683" y="5350299"/>
            <a:ext cx="996043" cy="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f the path length of the adjacent vertex is lesser than new path length, don't update 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2" y="4237377"/>
            <a:ext cx="4708084" cy="23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75" y="296717"/>
            <a:ext cx="10515600" cy="1231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200" y="530678"/>
            <a:ext cx="10515600" cy="6327321"/>
          </a:xfrm>
        </p:spPr>
        <p:txBody>
          <a:bodyPr>
            <a:normAutofit fontScale="92500"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 smtClean="0"/>
              <a:t>Avoid updating path lengths of already visited vertices                              After each iteration, we pick the unvisited vertex with the least     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                                                                          </a:t>
            </a:r>
            <a:r>
              <a:rPr lang="en-US" sz="1400" dirty="0" smtClean="0"/>
              <a:t>path length. So we choose 5 before 7</a:t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</a:t>
            </a:r>
            <a:r>
              <a:rPr lang="en-US" sz="1400" dirty="0" smtClean="0"/>
              <a:t>Notice how the rightmost vertex has its path length updated twice                      Repeat until all the vertices have been visited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4262" y="1953491"/>
            <a:ext cx="1271847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37665" y="2801389"/>
            <a:ext cx="6235" cy="90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78583" y="4713316"/>
            <a:ext cx="99752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Repeat until all the vertices have been visi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0" y="3694338"/>
            <a:ext cx="6062048" cy="2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Notice how the rightmost vertex has its path length updated tw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346" y="4070660"/>
            <a:ext cx="5906192" cy="247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After each iteration, we pick the unvisited vertex with the least path length. So we choose 5 befo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47" y="903809"/>
            <a:ext cx="5211632" cy="268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Avoid updating path lengths of already visited vert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" y="839705"/>
            <a:ext cx="5519651" cy="277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The End Black And White Screen Background Movie Ending Screen Background The  End Of Movie Or Film Or Video Vintage Styled Vector Illustration Stock  Illustration - Download Image Now - i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2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101</TotalTime>
  <Words>226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DIJKSTRA ALGORITHM</vt:lpstr>
      <vt:lpstr>CONTENT</vt:lpstr>
      <vt:lpstr>INTRODUCTION</vt:lpstr>
      <vt:lpstr>HISTORY</vt:lpstr>
      <vt:lpstr>ALGORITHM AND APPLICATION</vt:lpstr>
      <vt:lpstr>TIME COMPLEXITY</vt:lpstr>
      <vt:lpstr>EXAMPLE</vt:lpstr>
      <vt:lpstr> 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 ALGORITHM</dc:title>
  <dc:creator>acer</dc:creator>
  <cp:lastModifiedBy>acer</cp:lastModifiedBy>
  <cp:revision>8</cp:revision>
  <dcterms:created xsi:type="dcterms:W3CDTF">2022-04-11T10:05:33Z</dcterms:created>
  <dcterms:modified xsi:type="dcterms:W3CDTF">2022-04-11T11:47:22Z</dcterms:modified>
</cp:coreProperties>
</file>