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3" r:id="rId4"/>
    <p:sldId id="259" r:id="rId5"/>
    <p:sldId id="258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106B4A3-4212-4E39-93DE-E053E8F69C28}" type="datetimeFigureOut">
              <a:rPr lang="en-US" smtClean="0"/>
              <a:t>20-Mar-22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t>20-Mar-22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t>20-Mar-22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t>20-Mar-22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106B4A3-4212-4E39-93DE-E053E8F69C28}" type="datetimeFigureOut">
              <a:rPr lang="en-US" smtClean="0"/>
              <a:t>20-Mar-22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t>20-Mar-22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t>20-Mar-22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t>20-Mar-22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t>20-Mar-22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106B4A3-4212-4E39-93DE-E053E8F69C28}" type="datetimeFigureOut">
              <a:rPr lang="en-US" smtClean="0"/>
              <a:t>20-Mar-22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106B4A3-4212-4E39-93DE-E053E8F69C28}" type="datetimeFigureOut">
              <a:rPr lang="en-US" smtClean="0"/>
              <a:t>20-Mar-22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106B4A3-4212-4E39-93DE-E053E8F69C28}" type="datetimeFigureOut">
              <a:rPr lang="en-US" smtClean="0"/>
              <a:t>20-Mar-22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3DCDF73-85D2-4237-9B32-053DBDB0C312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81001"/>
            <a:ext cx="8839200" cy="22098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GRAPH AND ITS REPRESENTATION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3962400"/>
            <a:ext cx="4191000" cy="1752600"/>
          </a:xfrm>
        </p:spPr>
        <p:txBody>
          <a:bodyPr/>
          <a:lstStyle/>
          <a:p>
            <a:r>
              <a:rPr lang="en-US" dirty="0" smtClean="0"/>
              <a:t>- SARAHANA SUWAL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791200"/>
            <a:ext cx="19875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791200"/>
            <a:ext cx="1981200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97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GRAPH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736" y="6097435"/>
            <a:ext cx="1224235" cy="48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7436"/>
            <a:ext cx="1219200" cy="48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3727" y="1676400"/>
            <a:ext cx="6858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Graph is the set of edges that connect those nodes to each other 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 can say it is pictorial representation of finite set of objects connected by finite set of links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It is a non linear data structure</a:t>
            </a:r>
            <a:r>
              <a:rPr lang="en-US" dirty="0" smtClean="0"/>
              <a:t>,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Example in real life: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 smtClean="0"/>
              <a:t>Highway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 smtClean="0"/>
              <a:t>Social </a:t>
            </a:r>
            <a:r>
              <a:rPr lang="en-US" dirty="0" smtClean="0"/>
              <a:t>network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 smtClean="0"/>
              <a:t>Maps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 smtClean="0"/>
              <a:t>Computer network</a:t>
            </a:r>
            <a:endParaRPr lang="en-US" dirty="0" smtClean="0"/>
          </a:p>
          <a:p>
            <a:pPr marL="800100" lvl="1" indent="-342900">
              <a:buFont typeface="Wingdings" pitchFamily="2" charset="2"/>
              <a:buChar char="§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132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GRAPH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736" y="6097435"/>
            <a:ext cx="1224235" cy="48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7436"/>
            <a:ext cx="1219200" cy="48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48200" y="1905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27" y="2565186"/>
            <a:ext cx="6999287" cy="280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00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GRAPH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736" y="6097435"/>
            <a:ext cx="1224235" cy="48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7436"/>
            <a:ext cx="1219200" cy="48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08364" y="1600200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§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DIRECTED GRAPH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UNDIRECTED GRAPH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WEIGHTED GRAPH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05200"/>
            <a:ext cx="7125694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1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Adjacent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with n vertices gives n X n adjacency matrix</a:t>
            </a:r>
          </a:p>
          <a:p>
            <a:r>
              <a:rPr lang="en-US" dirty="0" smtClean="0"/>
              <a:t>If vertex i is adjacent to vertex j  then, A[i][j]= 1 otherwise 0 is written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962400"/>
            <a:ext cx="3820058" cy="2200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19600"/>
            <a:ext cx="228631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4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Adjacency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vertex i is adjacent to vertex j then</a:t>
            </a:r>
          </a:p>
          <a:p>
            <a:r>
              <a:rPr lang="en-US" dirty="0" smtClean="0"/>
              <a:t>J is in the adjacency list for i</a:t>
            </a:r>
          </a:p>
          <a:p>
            <a:r>
              <a:rPr lang="en-US" dirty="0" smtClean="0"/>
              <a:t>And i is in the adjacency list for j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191000"/>
            <a:ext cx="2286319" cy="9812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144" y="3505200"/>
            <a:ext cx="3745902" cy="255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6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Incident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</a:t>
            </a:r>
            <a:r>
              <a:rPr lang="en-US" dirty="0" err="1" smtClean="0"/>
              <a:t>ij</a:t>
            </a:r>
            <a:r>
              <a:rPr lang="en-US" dirty="0" smtClean="0"/>
              <a:t> if </a:t>
            </a:r>
            <a:r>
              <a:rPr lang="en-US" dirty="0" err="1" smtClean="0"/>
              <a:t>jth</a:t>
            </a:r>
            <a:r>
              <a:rPr lang="en-US" dirty="0" smtClean="0"/>
              <a:t> edge is incident on the </a:t>
            </a:r>
            <a:r>
              <a:rPr lang="en-US" dirty="0" err="1" smtClean="0"/>
              <a:t>ith</a:t>
            </a:r>
            <a:r>
              <a:rPr lang="en-US" dirty="0" smtClean="0"/>
              <a:t> vertex vi then 1 is written otherwise its 0.</a:t>
            </a:r>
          </a:p>
          <a:p>
            <a:r>
              <a:rPr lang="en-US" dirty="0" smtClean="0"/>
              <a:t>Graph shouldn’t contain self loops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636" y="3363078"/>
            <a:ext cx="4571775" cy="30377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62739"/>
            <a:ext cx="294423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3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971800"/>
            <a:ext cx="6477000" cy="155416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36499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E4C684D3DCAD4FA9E9EE2F3578ACAF" ma:contentTypeVersion="8" ma:contentTypeDescription="Create a new document." ma:contentTypeScope="" ma:versionID="e0cc3c305e6069c30d90a569d2ca0d59">
  <xsd:schema xmlns:xsd="http://www.w3.org/2001/XMLSchema" xmlns:xs="http://www.w3.org/2001/XMLSchema" xmlns:p="http://schemas.microsoft.com/office/2006/metadata/properties" xmlns:ns2="350c6e42-7de0-438b-8c1b-b4556cd8e016" targetNamespace="http://schemas.microsoft.com/office/2006/metadata/properties" ma:root="true" ma:fieldsID="fd4f807c050cdf948daa2b3c79c06f85" ns2:_="">
    <xsd:import namespace="350c6e42-7de0-438b-8c1b-b4556cd8e0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c6e42-7de0-438b-8c1b-b4556cd8e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67CD56-AD7A-457B-975B-FA78328BA519}"/>
</file>

<file path=customXml/itemProps2.xml><?xml version="1.0" encoding="utf-8"?>
<ds:datastoreItem xmlns:ds="http://schemas.openxmlformats.org/officeDocument/2006/customXml" ds:itemID="{AD6A77CD-15B7-433B-BBBD-50C70C95DEE8}"/>
</file>

<file path=customXml/itemProps3.xml><?xml version="1.0" encoding="utf-8"?>
<ds:datastoreItem xmlns:ds="http://schemas.openxmlformats.org/officeDocument/2006/customXml" ds:itemID="{FD3313FB-66B3-4270-B7CD-18ABFDFC990E}"/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2288</TotalTime>
  <Words>160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GRAPH AND ITS REPRESENTATION</vt:lpstr>
      <vt:lpstr>GRAPH</vt:lpstr>
      <vt:lpstr>GRAPH</vt:lpstr>
      <vt:lpstr>TYPES OF GRAPH</vt:lpstr>
      <vt:lpstr>Adjacent matrix</vt:lpstr>
      <vt:lpstr>Adjacency list</vt:lpstr>
      <vt:lpstr>Incident matrix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AND ITS REPRESENTATION</dc:title>
  <dc:creator>user</dc:creator>
  <cp:lastModifiedBy>user</cp:lastModifiedBy>
  <cp:revision>16</cp:revision>
  <dcterms:created xsi:type="dcterms:W3CDTF">2022-03-18T05:30:10Z</dcterms:created>
  <dcterms:modified xsi:type="dcterms:W3CDTF">2022-03-20T15:58:25Z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0x010100C0E4C684D3DCAD4FA9E9EE2F3578ACAF</vt:lpwstr>
  </property>
</Properties>
</file>