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6" r:id="rId5"/>
    <p:sldId id="259" r:id="rId6"/>
    <p:sldId id="260" r:id="rId7"/>
    <p:sldId id="261" r:id="rId8"/>
    <p:sldId id="262" r:id="rId9"/>
    <p:sldId id="265" r:id="rId10"/>
    <p:sldId id="271" r:id="rId11"/>
    <p:sldId id="272" r:id="rId12"/>
    <p:sldId id="273" r:id="rId13"/>
    <p:sldId id="274" r:id="rId14"/>
    <p:sldId id="282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1-26T03:27:49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2431 12874 0,'99'0'78,"25"0"-78,50 0 15,49 0-15,25 0 16,-49 0-16,24 0 16,-25 0-16,1 0 15,-50 0-15,-50 0 16,-25 0-16,-49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1-26T03:23:26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5333 16247 0,'-24'0'140,"-1"0"-140,-25 0 16,-49 0-16,25 0 15,49 0-15,-25 0 16,0 0-16,26 0 16,-1 0-1,0 0-15,-25 0 16,26 0-16,-1 25 16,-50 0-16,26 24 15,-26 1-15,-24 49 16,50-49-16,-1-1 15,-24-24-15,49 25 16,-25-1-16,50 1 16,-25-25-16,1 24 15,24 1-15,-25 0 16,25-1-16,0 26 16,0-26-16,-25 1 15,0 24 1,25 1-16,0-1 15,0-24-15,0 24 16,0-24-16,0-25 16,50 24-16,-1 1 15,1-1-15,0 1 16,-26-25-16,1 24 16,50-24-16,-26 0 15,1 0-15,-1 0 16,26 24-16,24-49 15,0 25-15,0 0 16,26 0-16,-51-1 16,-24-24-16,-1 0 15,26 0-15,-26-24 16,26-1-16,-26-25 16,26 1-16,24-51 15,-50 51-15,51-50 16,-26 24-16,25-24 15,-49 24-15,24-24 16,1 25-16,-50-1 16,24 26-16,-49-1 15,25 25-15,0-49 16,0 24 0,-25 26-16,24-26 15,1 25-15,-25 0 16,0-24-16,0-26 15,25 26-15,-25-26 16,0 1-16,0 24 16,0-24-16,0-25 15,0 24-15,0 26 16,0 24-16,-25-25 16,0 25-16,-24-24 15,24-1-15,0 25 16,-24 1-16,-1-1 15,0-25-15,25 25 16,-24 25-16,-50-24 16,49 24-16,-49-25 15,24 0-15,51 25 16,-51 0-16,1 0 16,49 0-16,-49 0 15,49 0-15,0 0 16,-49 0-16,24 0 15,0 0-15,50 25 16,-24-25-16,-26 0 16,25 0-1,0 0-15,1 0 16,24 25-16</inkml:trace>
  <inkml:trace contextRef="#ctx0" brushRef="#br0" timeOffset="2256.0523">5358 5755 0,'0'24'78,"50"-24"-62,-1 0-16,-24 0 15,50 0-15,24 0 16,0 0-16,50 25 15,-25 0 1,74 0-16,50 0 16,-49-25-16,24 25 15,25 24-15,-49-49 16,-1 25-16,0 0 16,1-25-16,-1 0 15,1 0-15,-1 0 16,25 0-16,50 0 15,-25 25-15,-24-1 16,48-24-16,-24 25 16,25 0-16,-49-25 15,-26 0-15,0 0 16,1 0-16,49 0 16,-74 0-16,-50 0 15,49 0-15,-49 0 16,-25 0-16,1 0 15,-26 0-15,-24 0 16,24 0-16,-24 0 16,-1-25-16,-24 25 15,25 0-15,24 0 16,-49 0-16,0 0 16,24 0-16,51 0 15,-1 0 1,-25 0-16,25-25 15,25 25-15,0 0 16,25-24-16,-49-1 16,-51 25-16,1 0 15,-25 0-15,-1 0 16</inkml:trace>
  <inkml:trace contextRef="#ctx0" brushRef="#br0" timeOffset="3832.4862">4341 11658 0,'0'25'62,"0"74"-46,0 75-16,-25 24 15,1 1-15,-26 24 16,0-25-16,1 26 16,-1 24-16,1-50 15,24 1-15,0-26 16,-25 1-16,25-1 16,1-49-16,-1-49 15,25 24-15,0-24 16,0-26-16,0 50 15,0 1-15,0-26 16,0 25-16,0 0 16,-25 1-16,0 24 15,25-25-15,0-25 16,0 1-16,0-1 16,0 1-16,0 24 15,0-25-15,0 25 16,0 1-16,0-1 15,0 0-15,0 0 16,0-24-16,0-26 16,0 26-1,0-50-15,0-1 0,0 26 16,25-25 0,-25 0-16,0 24 15,0 1-15,0-1 16,25-24-16,-25 0 15,25 49-15,-25-24 16,0-25-16,24 24 16,1-24-16,-25 0 15,0 0 1,25-25-16,-25 25 16,0 24-16,25 1 15,-25-1-15,25 26 16,0-1-16,-1-24 15,-24-25-15,0 0 16,0 24-16,25 1 16,0-25-16,-25-1 15</inkml:trace>
  <inkml:trace contextRef="#ctx0" brushRef="#br0" timeOffset="6800.3934">20142 11906 0,'-25'75'78,"0"49"-78,25-25 16,-25 75-16,-24-1 15,-1 1-15,1-1 16,-1 1-16,25-50 16,25 0-16,-50 25 15,26-25-15,-1 0 16,-25-25-16,25 50 16,1-50-16,24-24 15,0 24-15,-25 25 16,0-50-16,25 26 15,0 24-15,-25 0 16,0-25-16,25 25 16,0-25-16,-24 25 15,-1-25-15,25-24 16,0-1 0,0 25-16,0 1 15,0-1-15,0 0 16,0 25-16,0-25 15,0 0-15,0 1 16,0-26-16,0 1 16,0-26-16,0 1 15,0-1-15,0 1 16,0 24-16,0-49 16,0 0-16,0 25 15,0-1-15,0-24 16,0 0-16,0 0 62,0-1-46,0 1 0,0 0-1</inkml:trace>
  <inkml:trace contextRef="#ctx0" brushRef="#br0" timeOffset="7686.3324">19100 16718 0,'50'75'46,"-26"-26"-30,26 26-16,-25-1 16,24 50-16,1-25 15,0 25-15,-26-24 16,1-26-16,-25 1 16,25-1-16,0-74 15,-25 25-15,25-25 110,-1 0-95,26 0-15,0-50 16,24 1-16,-24-26 15,24-24-15,25-25 16,-24 49-16,-1-24 16,-24 25-16,-25-1 15,24 1-15,-24 49 16,-25-24-16,25-1 16,-25 25-1</inkml:trace>
  <inkml:trace contextRef="#ctx0" brushRef="#br0" timeOffset="8686.574">5532 17165 0,'0'25'63,"0"-1"-48,0 1-15,25-25 110,24 0-95,26-49-15,-1-26 16,-24 26-16,49-26 15,-25-24-15,25 25 16,1-26-16,-51 26 16,-24 24-16,0 50 15,-25-24-15</inkml:trace>
  <inkml:trace contextRef="#ctx0" brushRef="#br0" timeOffset="10695.776">18083 16818 0,'25'0'46,"0"24"-30,24 1-16,-24 25 16,25-1-16,-1 1 15,-24 0-15,0-1 16,0-24-16,24 0 16,-49 24-16,25-24 15,0 0-15,-25 0 16,25-25 31,24 0-32,50 0 1,50-50-16,-49 1 16,24-1-16,-50 25 15,25-24-15,-49-1 16,-1 0-16,1 26 15,-50-1-15,25 0 16,24 0-16,-24 25 16,0-25-16,0-24 15,0 24 1,-1 0 0,26-24-1,0 24 1,-26 25-1,1 0 1</inkml:trace>
  <inkml:trace contextRef="#ctx0" brushRef="#br0" timeOffset="12861.7598">6772 8632 0,'74'0'140,"50"0"-140,50 0 16,0 0-16,-50 0 16,25-25-16,-25 0 15,24 25-15,-48 0 16,24 0-16,0 0 15,-25 0-15,0 0 16,-24 0-16,73 0 16,51-24-16,24 24 15,50 0-15,-99 0 16,24 0-16,0 0 16,-74 0-16,-24 0 15,24 0-15,0 0 16,0 0-16,25 0 15,24 0 1,50 0-16,75 0 16,49 0-16,25 0 15,25 0-15,-25 0 16,-49 0-16,-1 0 16,-49 0-16,-74 0 15,-1 0-15,-49 0 16,0 0-16,24 0 15,-49 0-15,0 0 16,50 0-16,24 0 16,1 0-16,-26 0 15,51 0-15,-26 0 16,-49 0-16,0 0 16,-25 0-16,-75 0 15,1 0-15,0 0 16,24 0-16,25 0 15,25 0-15,25 0 16,-50 0 0,25 0-16,25 0 0,-25 0 15,25 0-15,-74 0 16,-26 0-16,-24 0 16,25 0-16,-1 0 15,-24 0-15</inkml:trace>
  <inkml:trace contextRef="#ctx0" brushRef="#br0" timeOffset="16998.0991">20340 8731 0,'25'0'1547,"0"0"-1547,0 0 15,24 0-15,-24 0 16,0 0-16,0 0 16,-1 0-16,1 0 15,25 0-15,24 0 16,-24 0-16,24 0 15,1 0-15,-1 0 16,1 0-16,-26 0 16,26 0-16,-1 0 15,0-25-15,-24 1 16,0 24-16,24 0 16,-24 0-16,-1 0 15,1 0-15,-1-25 16,1 25-1,0 0-15,-1 0 16,1 0-16,-1 0 16,1 0-16,25 0 15,-26-25-15,26 25 16,-26 0-16,-24 0 16,25 0-16,-1 0 15,-24 0-15,49 0 16,-24 0-16,-25-25 15,0 0-15,-1 25 16</inkml:trace>
  <inkml:trace contextRef="#ctx0" brushRef="#br0" timeOffset="18216.2597">2803 9723 0,'25'0'62,"25"0"-62,49 0 16,25 0-1,50 0-15,24 0 0,25 25 16,75 0 0,0 0-16,-26 0 15,1-25-15,-25 24 16,0 1-16,-74-25 15,-50 0-15,-25 0 16,-24 0-16,-26 0 16,1 0-16,-25 0 15</inkml:trace>
  <inkml:trace contextRef="#ctx0" brushRef="#br0" timeOffset="20766.2014">5358 12675 0,'75'0'93,"49"0"-77,74 0-16,0 0 16,26 0-16,24 0 15,25 0-15,-50 0 16,0 0-16,50 0 16,0 0-16,-50 0 15,0 0-15,25 25 16,-49-25-16,-26 0 15,-24 0-15,25 0 16,24 0-16,1 25 16,-1 0-16,1-25 15,49 0-15,-50 0 16,1 0-16,24 24 16,25 1-16,-25 0 15,25 0 1,0-25-16,0 25 15,-25-1-15,1-24 16,-51 0-16,26 0 16,-1 0-16,-24 0 15,-1 0-15,26 0 16,24 0-16,-24 0 16,24 0-16,50 0 15,-50 0-15,50 0 16,-50 0-16,-49 0 15,-1 0-15,-24 0 16,25 0-16,24 0 16,25-24-16,-74 24 15,50-25-15,24 0 16,-74 25-16,0-25 16,-50 0-16,-25 25 15,1 0-15,-1 0 16,-24 0-16,24 0 15,-24-24-15,24 24 16,1 0-16,-26 0 16,1-25-16,-25 0 15,49 25-15,-24 0 16,-1-25 0,26 25-16,-1 0 15,0-25-15,1 1 16,-1 24-16,1 0 15,-1 0-15,-24 0 16,-1 0-16,1 0 16,-25 0-16,-1 0 15,26-25-15,-25 25 16,0 0-16,0 0 16,-1 0-16,1 0 15,25 0-15,-25 0 16,-1 0-16,1 0 15</inkml:trace>
  <inkml:trace contextRef="#ctx0" brushRef="#br0" timeOffset="21510.8241">19075 12378 0,'50'24'109,"-1"26"-93,51 49-16,-51-49 15,26-1-15,-26 1 16,-24-50-16,0 25 16,-25 0-1,0-1 79,0 1-78,0 0-1,-25 0 1,0-25-16,-49 0 16,49 25-16,0-25 15,0 0-15,-24 0 16,-1 0-16,1 24 15,-26-24-15,-24 0 16,0 0-16,-75 0 16,0 0-16,50 0 15</inkml:trace>
  <inkml:trace contextRef="#ctx0" brushRef="#br0" timeOffset="23567.6521">5333 12154 0,'25'0'62,"25"0"-62,-25 0 16,24 0-16,1 0 15,49 0-15,50 0 16,24 25-16,1-25 16,-25 0-16,25 0 15,-75 25 1,0 0-16,-74-25 16,-100 0 202,1 0-202,24 25-16,26-25 16,-51 0-16,50 0 15,25 24-15,-24-24 16,-26 0 46,-24 0-62,-26 0 16,1 0-16,0 0 16,24 0-16,26 0 15,-1 0-15,-24 0 16,24 0-16,1 0 15,24 0 1,0 0 15,0 25-15,0 0-16,-49-25 16,0 25-16,-26 0 15,1-1-15,-25 1 16,-25 25-16,75-50 15,24 0-15,25 0 16,1 25-16,24-1 16,-25-24-16,25 25 62,0 0-46,0 25-1,0-1-15,0-24 16,0 0-16,0 49 16,0-49-16,0 25 15,0-1-15,0-24 16,25 0-16,-25 0 16,24-1-16,-24 1 15,0 0-15,25-25 31,0 0-31,49 0 16,50 25-16,1-25 16,-51 0-16,0 0 15,-24 0-15,-25 0 16,24 0-16,1 0 16,-25 0-1,24 0-15,1 0 16,0 0-16,-26 0 15,26 0-15,0 0 16,-1 0-16,1 0 16,-25 0-16,-1 0 15,26 0-15,-25 0 32</inkml:trace>
  <inkml:trace contextRef="#ctx0" brushRef="#br0" timeOffset="231894.2632">10840 18306 0,'-25'0'390,"-24"0"-390,-1 0 16,0 0-16,26 0 15,-1 0-15,-25-25 16,25 25-16,1 0 16,-26 0-16,25 0 15,-24 0-15,24 0 16,-50-25-16,26 0 16,-1 25-16,0 0 15,26 0 1,-26 0-16,25 0 15,-24 0 1,24 0-16,0 0 16,-25 0-16,26 0 15,-26-24-15,25 24 16,-49 0-16,49 0 16,0 0-16,0 0 15,-24 0-15,24 0 16,0 0-16,0 0 15,-24 0-15,24 0 16,0-25-16,-24 0 16,24 25-16,-25 0 15,25 0-15,-49 0 16,24 0-16,1 0 16,24 0-1,0 0-15,-25 0 16,26 0-16,-26 0 15,25 0-15,0-25 16,-49 25-16,24 0 16,26 0-16,-1 0 15,0 0-15,-25 0 16,26 0 0,-26 0-1,0-25-15,1 25 16,-26 0-16,1 0 15,0 0-15,24-24 16,-25-1-16,1 25 16,24 0-16,1 0 15,-1 0-15,1 0 16,-26 0-16,26-25 16,-1 25-16,0 0 15,1 0-15,24 0 16,-49 0-16,49 0 15,0 0-15,-25 0 16,1 0-16,-1 0 16,1 0-16,24 0 15,-25 0-15,0 0 16,26-25-16,-1 0 16,0 25-16,0 0 15,0 0-15,1 0 16,-26 0-16,25 0 15,-49-24-15,24 24 16,1 0-16,-26-25 16,26 0-1,-1 25-15,25 0 16,0 0-16,-24-25 16,24 25-16,-25 0 15,-24 0-15,49 0 16,25-25 78,-25 1-94,1 24 15,-1-25-15,25 0 16,-25 0-1,0 25-15,0-25 16,25 1 0,0-1-16,-25 25 15,25-25-15,0-25 16,-24 26 0,24-1-16,0 0 15,0 0-15,0 0 31,0 0-15,0 1-16,0-1 16,0 0-1</inkml:trace>
  <inkml:trace contextRef="#ctx0" brushRef="#br0" timeOffset="233382.1145">5879 18107 0,'0'-49'156,"0"-26"-140,0 1 0,0 0-16,0 24 15,25 0-15,0 1 16,-25 24-16,0-25 16,0 26-16,0-1 15,0 0-15,24 25 16,-24-50-16,0 25 15,0 1-15,25-26 16,0 25 0,-25 0-1,25 1-15,-25-26 16,25 50-16,-1-25 16,1 0-1,0 1 1,-25-1-1,25 25 1,0 0 140,0 0-156,49 0 16,0 25-16,1 49 16,24-24-16,-25 24 15,1-24-15,-26 24 16,1-49-16,0 0 15,-1 24-15,1-24 16,-25 0-16,-1-25 16,1 0-16</inkml:trace>
  <inkml:trace contextRef="#ctx0" brushRef="#br0" timeOffset="238598.3281">10121 16148 0,'0'-25'15,"0"0"-15,-25 25 63,0 0 15,0 0-62,-24 0-16,-1 0 15,25 50-15,-24-25 16,24-1-16,0 26 15,-25-25-15,26 24 16,-26-49-16,25 25 16,0 0-16,-24 25 15,49-25 1,-25-1-16,0 1 16,0 25-1,1-25 1,-1-1-16,0 26 15,25-25-15,0 0 16,-25 49-16,25-24 16,-25-26-16,25 26 15,0 0-15,0-1 16,0-24-16,0 0 16,0 24-16,0 1 15,0-25-15,0 0 16,0 49-16,0-49 15,25 0-15,-25 24 16,0-24-16,25 0 16,0 24-16,-25-24 15,49 0-15,-24 25 16,0-25-16,0-1 16,0 1-16,-1 0 15,-24 0-15,25 0 16,25-1-1,-25 1 1,-1-25 0,1 25-1,-25 0-15,25-25 16,0 0 0,-25 25-16,25-25 15,-1 24-15,26 1 16,-25-25-1,0 0-15,24 0 16,1 25-16,-1-25 16,1 0-16,0 25 15,24 0-15,-24-25 16,-1 0-16,26 0 16,-26 0-16,26 0 15,-26 0-15,-24 0 16,0 0-16,0 0 15,24 0 1,-24 0 0,0 0-16,0-25 15,0 0 1,-1 0 0,1-24-1,0 24-15,0 0 16,0-25-1,-1 26-15,-24-26 16,25 25 0,-25 0-16,0 1 15,25-26-15,0 50 16,-25-25-16,0 0 16,0 0-16,25-24 15,-25 24-15,0 0 16,0-24-16,0 24 15,0 0-15,0 0 16,0-24-16,0 24 16,0 0-16,0-25 15,0 1-15,0-1 16,0 25-16,0 1 16,0-26-16,0 25 15,0-24 1,0 24-1,0 0 1,0 0-16,-25 0 16,25 1-1,-25 24 1,0-25 0,0 0-1,1 0 1,-1 25-16,-50-25 15,26 1-15,-1 24 16,1 0-16,24-25 16,-25 0-16,1 25 15,-1 0-15,-49-25 16,49 25-16,25 0 16,1 0-16,-26-25 15,25 1-15,0 24 16,-24 0-16,24 0 15,0-25-15,-25 25 16,-24 0-16,24 0 16,1 0-16,24 0 15,0 0-15,-24 0 16,24-25-16,0 0 16,0 25-16,0 0 15,1 0-15,-1 0 16,0 0-16,-25 0 15,26 0 1,-1 0-16,-25 0 16,25 0-1,-24 0-15,24 0 16,0-25-16,-49 25 16,49 0-16,0 0 15,0 0 1,0 0-1</inkml:trace>
  <inkml:trace contextRef="#ctx0" brushRef="#br0" timeOffset="240917.847">5309 14734 0,'24'0'172,"26"0"-172,0 0 15,-1 0-15,-24 0 16,25 0-16,-1 0 16,1 0-16,-25 0 15,-1 0-15,26 0 16,-25 0-16,0 0 15,-1 0-15,26 0 16,0 0-16,24 0 16,-24 0-16,-1 0 15,1 0-15,0 0 16,24 0-16,0 0 16,1 0-16,-1 0 15,1 0-15,-1 0 16,0 0-16,26 0 15,-1 0-15,-25 0 16,1 0-16,-1 0 16,1 0-16,24 0 15,-25 0 1,1 0-16,-1 0 16,-24 0-16,-1 0 15,1 0-15,-1 0 16,1 0-16,0 0 15,-1 0-15,26 0 16,24 0-16,75 25 16,-26-25-16,26 0 15,0 0-15,-50 25 16,0-1-16,-50-24 16,0 0-16,1 0 15,-26 0-15,1 0 16,0 0-16,-1 0 15,26 0-15,-26 0 16,26 0-16,-50 0 16,-1 0-16,1 0 15,0 0 1,0 0-16,0 0 16,-1 0-16,1 0 15,0 0-15,0 0 16,24 0-16,26 0 15,-1 0-15,1 0 16,-26 0 0,1 0-16,-1 0 15,-24 0-15,0 0 16</inkml:trace>
  <inkml:trace contextRef="#ctx0" brushRef="#br0" timeOffset="242487.2932">9947 14461 0,'25'0'110,"0"0"-95,-1 0-15,1 0 16,0 0-1,-25 25 1,50 0-16,-26 0 16,26-1-1,0 1 1,-26 0-16,1-25 16,-25 25-16,25-25 15,25 25 1,-50-1-1,0 1 1,25-25-16,-25 25 203,0 0-187,0 0 15,-25-25-31,25 24 16,-25-24-16,25 25 15,-25-25 1,25 25-16,-25-25 16,25 25-16,-25-25 15,1 25 1,24-1-16,-25 1 0,25 0 15,-25 0 1,0 0-16,25-1 0,-25 1 16,25 0-16,-24 0 15,-1-25-15,25 25 16,0-1-16,-25-24 16,25 25-1,-25-25-15,25 25 16,-25 0-1,1 0 32,-1-25 47,0 0-94</inkml:trace>
  <inkml:trace contextRef="#ctx0" brushRef="#br0" timeOffset="244167.2533">5656 14337 0,'-25'0'203,"0"25"-172,25 0-15,-25 0-1,-24 24-15,49-24 16,0 0 0,-25-25-16,25 25 15,0-1-15,-25 1 16,25 0-16,0 0 15,-25-25 1,1 0-16,24 25 16,0-1-16,-25 1 15,25 0 1,0 0 218,0 0-202,0-1 77,25 1-93,49 25-16,25-25 15,0-1-15,1 1 16,-51 0-16,26-25 15,-51 0-15,1 25 16,0-25-16</inkml:trace>
  <inkml:trace contextRef="#ctx0" brushRef="#br0" timeOffset="248549.5421">5805 7119 0,'24'25'47,"26"-25"-31,24 25-16,1-1 16,74 1-16,74 50 15,99 24-15,50-50 16,1 1-16,73 24 15,1-24-15,-26 0 16,50-50-16,-98 0 16,-51 0-1,0 0-15,-49 0 0,-25 0 16,0 0 0,-74 0-16,-25 0 15,-50 0-15,-24 0 16,-26 0-16,-24 0 15</inkml:trace>
  <inkml:trace contextRef="#ctx0" brushRef="#br0" timeOffset="252278.4692">5259 16818 0,'0'-25'125,"0"-50"-125,0-24 16,-74-50-16,-50-99 16,-25-49-1,-25-75-15,-49-25 16,49 74-16,25 26 15,50 48-15,-25 51 16,50 49-16,74 100 16,0-26-16,-25 26 15,0 49-15,25-25 16,0 0 0,-25 0-1</inkml:trace>
  <inkml:trace contextRef="#ctx0" brushRef="#br0" timeOffset="253862.3185">19497 16743 0,'74'-49'94,"75"-51"-78,25-24-16,-1 25 15,26 0-15,-26 0 16,1-1-16,-25 26 16,-25 24-16,-25 1 15,-24 24-15,-1 0 16,0 0-16,-49 1 15,0 24-15,25-25 16,-1 0 0,1 25-16,-25-25 15,24-24-15,1 49 16,-1-25-16,1 0 16,-25 25-16,0-25 15</inkml:trace>
  <inkml:trace contextRef="#ctx0" brushRef="#br0" timeOffset="254601.4746">21531 15205 0,'74'0'125,"-24"0"-110,-1 0-15,1 0 16,0 0-16,24 0 15,0 25-15,-49-25 16,25 25-16,0 0 31,-26-25-31,1 24 16,0 26-16,0 0 16,-25-1-16,25 26 15,-25-26-15,0 1 16,0 0-16,0 49 15,-25-25-15,-25 25 16,1-24-16,24-26 16,0 1-16,25 0 15,-25-26-15,25 1 16,-25-25-16,0 0 62</inkml:trace>
  <inkml:trace contextRef="#ctx0" brushRef="#br0" timeOffset="256320.2523">2952 14312 0,'0'-49'140,"25"-26"-140,25-49 16,-1 0-16,26 50 16,-26 24-16,-24-24 15,25 49-15,-50 0 16,24 0-16,1 25 15,-25-24 1,25-1-16,0 25 16,0-25-1,24 25 1,-49-25-16,25 25 16,-25-25-16,25 25 15,24-24 1,1 24-16,-25 0 15,0 0 1,-1 0-16,1 0 16,0 0-16,0 0 15,24 0-15,1 0 32,-25 0-17,24 0-15,26 0 16,-1 0-16,1 0 15,-1 24-15,-24 1 16,-1 0-16,1 25 16,0-1-1</inkml:trace>
  <inkml:trace contextRef="#ctx0" brushRef="#br0" timeOffset="311302.4621">19323 10220 0,'0'24'0,"0"76"16,0 24-16,25 49 15,-25 1 1,0-1-16,0-49 15,0 25-15,0-49 16,0-1-16,0-25 16,0-24-16,0-1 15,0 1-15,0 0 16,0-26-16,0 26 16</inkml:trace>
  <inkml:trace contextRef="#ctx0" brushRef="#br0" timeOffset="312430.3213">4812 10716 0,'0'49'31,"0"75"-31,0 25 16,0 25-16,-24 24 15,-1-24-15,25-25 16,-25 24-16,0-24 16,25 25-16,0-50 15,0-25-15,0 50 16,0-75-16,0-49 16,0 0-1,0 0-15</inkml:trace>
  <inkml:trace contextRef="#ctx0" brushRef="#br0" timeOffset="313390.5404">5532 11559 0,'25'0'31,"24"0"-31,75 0 16,75 50-16,123-1 16,50 1-16,75 49 15,198-25-15,-25-24 16,-50-25-16,-49-25 15,-25 0-15,-99 0 16,25 0-16,-75 0 16,25 0-16,-49 0 15,-26 0-15,26 0 16,-26 0-16,-24 0 16,-25 0-16,0 0 15,-24 0-15,24 0 16,0 0-16,-50 0 15,-24 0-15,-25 25 16,-1-1-16,-48-24 16,-26 0-16,-24 0 15,24 0-15,0 0 16,26 0 0,-1 0-16,74 0 15,1 0-15,-50 0 16,50 0-16,-75 0 15,0 0-15,50 0 16,0 0-16,25 0 16,24 0-16,75 0 15,-25 0-15,25 0 16,24 0-16,-24 0 16,-74 0-16,-51 0 15,-48 0-15,-1 0 16,-25 0-16,1 0 15,-50 0-15,-1 0 16,1 0-16,25 0 16,-25 0-16,-1 0 15,26-24-15,-25-1 16</inkml:trace>
  <inkml:trace contextRef="#ctx0" brushRef="#br0" timeOffset="314566.5217">18505 11361 0,'74'0'31,"-49"0"-15,24 0-16,-24 0 15,0 0-15,25 24 16,-26 1-16,1-25 16,0 25-16,0-25 15,0 25-15,0 0 16,24-25-16,-24 24 16,0-24-16,0 25 15,-25 0 1,0 25 93,0 24-93,24-24-16,1 24 15,-25 0-15,0-24 16,0-25-16,0 0 16,0-1-16,0 1 15,0 0 1,0 0 31,0 0-32,0-1 1,0 1 0,0 0-1,0 25-15,0-25 0,0-1 16,25 1 0,-25 0-16,0 0 15,0 0 110,-25-25-109,-24 0-16,-1 0 15,25 0-15,-24 0 16,24 0-16,0 0 16,25 24-16,-25-24 15</inkml:trace>
  <inkml:trace contextRef="#ctx0" brushRef="#br0" timeOffset="316006.7243">6301 11261 0,'-25'0'93,"-25"0"-93,1 0 16,-1 0-16,0 0 16,26 0-16,-1 0 15,-50 0-15,26 25 16,24-25 0,0 0-16,0 0 15,1 0-15,24 25 16,-25 0-16,-25-25 78,25 49-62,-24 26-16,24-50 15,0 24-15,25 1 16,-25 24-16,1-24 15,-1 24-15,25 1 16,0-1-16,0 25 16,0-24-16,0-1 15,0-49-15,0 0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1-26T03:34:33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5904 11733 0,'74'0'110,"25"0"-110,26 0 15,48 0-15,26 24 16,-26 1-16,1 0 16,24 0-16,26 0 15,-76-25-15,26 24 16,24 1-16,1 0 15,49 0-15,50-25 16,24 49-16,0-24 16,100-25-16,49 0 15,-49 25-15,0-25 16,-100 0 0,-74 0-16,0 0 15,-24 0-15,-51 0 16,-49 0-16,25 0 15,-25 0-15,-25 0 16,50 0-16,0 0 16,-50 0-16,25 0 15,-49 25-15,-1-25 16,0 0-16,-24 0 16,0 0-16,-1 0 15,-24 0-15,25 0 16,-25 0-1,-1 0-15</inkml:trace>
  <inkml:trace contextRef="#ctx0" brushRef="#br0" timeOffset="1327.9254">5284 11385 0,'74'0'47,"75"0"-47,-50 25 16,50 0-16,25 0 15,24 0-15,25-1 16,25-24-16,-99 0 15,25 0-15,-1 25 16,-24 0-16,0-25 16,0 0-16,-25 0 15,-25 0-15,0 0 16,50 0-16,-50 0 16,75 0-1,-25 0-15,25 0 16,24 0-16,-24 0 15,-1 0-15,-24 0 16,50 0-16,-26 0 16,-24-25-16,25 25 15,-50 0-15,49 0 16,-49 0-16,25 0 16,74 0-16,-24 0 15,-1 0-15,1 0 16,-1 0-16,25 0 15,-49 0-15,0 0 16,-50 0-16,-25 0 16,99 0-16,1 0 15,-1 0-15,1 0 16,-26 0-16,1 0 16,0 0-16,-50 0 15,0 0-15,24 0 16,-48 0-16,-26 0 15,0 0-15,1 0 16,-26 0-16,-24 0 16,0 0-1</inkml:trace>
  <inkml:trace contextRef="#ctx0" brushRef="#br0" timeOffset="4080.2327">5532 12824 0,'25'0'172,"24"0"-172,1 0 16,49 0-16,0 0 15,25 0-15,-25 0 16,1 0-16,-26 0 16,1 0-16,49 0 15,-25 0-15,-25 0 16,1 0-16,-1 0 16,25 0-16,25 0 15,25 0-15,-25 0 16,-25 0-16,75 0 15,0 0-15,-75 0 16,25 0-16,25 0 16,24 0-16,-49 0 15,50 0-15,-25 0 16,24 0-16,1 0 16,-50 0-16,50-25 15,-25 0-15,-25 25 16,-25 0-16,0 0 15,25 0-15,-25 0 16,0 0-16,-24 0 16,24 0-1,0 0-15,1 0 16,-1-24-16,25-1 16,-50 25-16,1 0 15,49 0-15,49-25 16,-24 25-16,0-25 15,0 0-15,-50 25 16,0 0-16,75 0 16,-50 0-16,25 0 15,-1 0-15,1 0 16,-25 0-16,25 0 16,-50 0-16,1 0 15,-1 0-15,0 0 16,25 0-16,0 0 15,0 0-15,50 0 16,-50 0-16,49 0 16,1 0-16,-50 0 15,-25 0-15,-24 0 16,-26 0-16,1 0 16,24 0-16,-24 0 15,-25 0 1,24 0 31,26 0-32,24 0-15,-25 0 16,1 0-16,-1 0 16,-24 0-16,24 0 15,-49 0-15,0 0 16,0 0-16,-1 0 15,26 0 282,24 0-297,51 0 16,-26 0-16,0 0 16,0 0-16,-24 0 15,-26 0-15,1 0 16,-1 0-16,-24 0 15,0 0-15,0 0 16</inkml:trace>
  <inkml:trace contextRef="#ctx0" brushRef="#br0" timeOffset="80080.0202">2084 17190 0,'0'-25'62,"25"25"-62,49 0 16,50-25-16,-25 0 16,25 25-16,50-25 15,24 1-15,51 24 16,-26 0-16,-25 0 16,-99 0-16,-24-25 15,-26 25-15,-24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9.4186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1-26T03:34:51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6797 15230 0,'25'0'94,"-1"-25"-78,26 25-16,49 0 15,25-25-15,-49 1 16,24 24-16,25 0 15,25-25 1,24 0-16,-49 25 16,-24 0-16,48 0 15,-23 0-15,23 0 16,-24 0-16,50 0 16,24-25-16,26 0 15,-26 25-15,1 0 16,24-24-16,-25-1 15,25 25-15,-49 0 16,0-25-16,-75 0 16,-49 25-16,-1 0 15,1 0-15,24 0 16,25-25-16,1 25 16,-1 0-16,25 0 15,25 0-15,0 0 16,49 0-16,-49 0 15,24 0-15,-49 0 16,0 0-16,-24 0 16,-26 0-16,25 0 15,-24 0-15,24 0 16,25 0 0,0 0-16,50 0 15,-50 0-15,49 0 16,1 0-16,-50 0 15,0 0-15,0 0 16,-25 0-16,0 0 16</inkml:trace>
  <inkml:trace contextRef="#ctx0" brushRef="#br0" timeOffset="1687.8907">2158 16396 0,'50'0'63,"49"0"-47,50 0-16,99 0 15,75 0-15,73 0 16,76 0-16,-51 0 15,-73 0-15,24 0 16,-75 0-16,1 0 16,-50 0-16,-50 0 15,-24 0-15,-75 0 16,-24 0-16,24 0 16,50 0-16,0 0 15,-1 0-15,-24 0 16,50 0-16,-50 0 15,50 0-15,-25 0 16,-75 0-16,0 0 16,-49 0-16,0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B5A3-015E-4133-A396-921F90414F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180D-1BE4-444C-BFDF-97455A1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Reliability is one of the metrics that are used to measure quality.</a:t>
            </a:r>
          </a:p>
          <a:p>
            <a:pPr algn="just"/>
            <a:r>
              <a:rPr lang="en-US" dirty="0" smtClean="0"/>
              <a:t>If the users of a system rarely experience failure, the system is considered to be more reliable than one that fails more often.</a:t>
            </a:r>
          </a:p>
          <a:p>
            <a:pPr algn="just"/>
            <a:r>
              <a:rPr lang="en-US" dirty="0" smtClean="0"/>
              <a:t>A system without faults is considered to be highly reliable.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Prevent </a:t>
            </a:r>
            <a:r>
              <a:rPr lang="en-US" dirty="0"/>
              <a:t>the introduction of faults during the development of the software</a:t>
            </a:r>
          </a:p>
          <a:p>
            <a:pPr marL="0" indent="0" algn="just">
              <a:buNone/>
            </a:pPr>
            <a:r>
              <a:rPr lang="en-US" dirty="0"/>
              <a:t>How?</a:t>
            </a:r>
          </a:p>
          <a:p>
            <a:pPr algn="just"/>
            <a:r>
              <a:rPr lang="en-US" dirty="0"/>
              <a:t>Use standards and </a:t>
            </a:r>
            <a:r>
              <a:rPr lang="en-US" dirty="0" smtClean="0"/>
              <a:t>guidelines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How </a:t>
            </a:r>
            <a:r>
              <a:rPr lang="en-US" dirty="0"/>
              <a:t>to implement the code?</a:t>
            </a:r>
          </a:p>
          <a:p>
            <a:pPr marL="0" indent="0" algn="just">
              <a:buNone/>
            </a:pPr>
            <a:r>
              <a:rPr lang="en-US" dirty="0" smtClean="0"/>
              <a:t>	When </a:t>
            </a:r>
            <a:r>
              <a:rPr lang="en-US" dirty="0"/>
              <a:t>and where to use functions, pointers etc.,</a:t>
            </a:r>
          </a:p>
          <a:p>
            <a:pPr algn="just"/>
            <a:r>
              <a:rPr lang="en-US" dirty="0"/>
              <a:t>Use formal methods</a:t>
            </a:r>
          </a:p>
          <a:p>
            <a:pPr marL="0" indent="0" algn="just">
              <a:buNone/>
            </a:pPr>
            <a:r>
              <a:rPr lang="en-US" dirty="0" smtClean="0"/>
              <a:t>	to </a:t>
            </a:r>
            <a:r>
              <a:rPr lang="en-US" dirty="0"/>
              <a:t>verify system working</a:t>
            </a:r>
          </a:p>
          <a:p>
            <a:pPr algn="just"/>
            <a:r>
              <a:rPr lang="en-US" dirty="0"/>
              <a:t>Methods against software aging</a:t>
            </a:r>
          </a:p>
          <a:p>
            <a:pPr marL="0" indent="0" algn="just">
              <a:buNone/>
            </a:pPr>
            <a:r>
              <a:rPr lang="en-US" dirty="0" smtClean="0"/>
              <a:t>	to </a:t>
            </a:r>
            <a:r>
              <a:rPr lang="en-US" dirty="0"/>
              <a:t>prevent memory leaks-system crash</a:t>
            </a:r>
          </a:p>
        </p:txBody>
      </p:sp>
    </p:spTree>
    <p:extLst>
      <p:ext uri="{BB962C8B-B14F-4D97-AF65-F5344CB8AC3E}">
        <p14:creationId xmlns:p14="http://schemas.microsoft.com/office/powerpoint/2010/main" val="2563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Used </a:t>
            </a:r>
            <a:r>
              <a:rPr lang="en-US" dirty="0"/>
              <a:t>to address the shortcoming of fault avoidance</a:t>
            </a:r>
          </a:p>
          <a:p>
            <a:pPr algn="just"/>
            <a:r>
              <a:rPr lang="en-US" dirty="0"/>
              <a:t>How?</a:t>
            </a:r>
          </a:p>
          <a:p>
            <a:pPr marL="0" indent="0">
              <a:buNone/>
            </a:pPr>
            <a:r>
              <a:rPr lang="en-US" dirty="0" smtClean="0"/>
              <a:t>	By </a:t>
            </a:r>
            <a:r>
              <a:rPr lang="en-US" dirty="0"/>
              <a:t>mitigating the risks</a:t>
            </a:r>
          </a:p>
          <a:p>
            <a:pPr marL="0" indent="0" algn="just">
              <a:buNone/>
            </a:pPr>
            <a:r>
              <a:rPr lang="en-US" dirty="0"/>
              <a:t>there will be some potential or hidden faults remaining in software.</a:t>
            </a:r>
          </a:p>
        </p:txBody>
      </p:sp>
    </p:spTree>
    <p:extLst>
      <p:ext uri="{BB962C8B-B14F-4D97-AF65-F5344CB8AC3E}">
        <p14:creationId xmlns:p14="http://schemas.microsoft.com/office/powerpoint/2010/main" val="21289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</a:t>
            </a:r>
            <a:r>
              <a:rPr lang="en-US" dirty="0"/>
              <a:t>at detecting and fixing faults once the code has been developed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r>
              <a:rPr lang="en-US" dirty="0"/>
              <a:t>	Testing techniques</a:t>
            </a:r>
          </a:p>
          <a:p>
            <a:pPr marL="0" indent="0">
              <a:buNone/>
            </a:pPr>
            <a:r>
              <a:rPr lang="en-US" dirty="0"/>
              <a:t>	Using various methods and verification</a:t>
            </a:r>
          </a:p>
          <a:p>
            <a:pPr marL="0" indent="0">
              <a:buNone/>
            </a:pPr>
            <a:r>
              <a:rPr lang="en-US" dirty="0"/>
              <a:t>	Analysis ( Dynamic , Semantic etc.,)</a:t>
            </a:r>
          </a:p>
        </p:txBody>
      </p:sp>
    </p:spTree>
    <p:extLst>
      <p:ext uri="{BB962C8B-B14F-4D97-AF65-F5344CB8AC3E}">
        <p14:creationId xmlns:p14="http://schemas.microsoft.com/office/powerpoint/2010/main" val="1001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Estimating </a:t>
            </a:r>
            <a:r>
              <a:rPr lang="en-US" dirty="0"/>
              <a:t>the presence of faults.</a:t>
            </a:r>
          </a:p>
          <a:p>
            <a:pPr algn="just"/>
            <a:r>
              <a:rPr lang="en-US" dirty="0"/>
              <a:t>Occurrence and consequences of failure.</a:t>
            </a:r>
          </a:p>
          <a:p>
            <a:pPr algn="just"/>
            <a:r>
              <a:rPr lang="en-US" dirty="0"/>
              <a:t>Main aim of fault forecasting is predicting the </a:t>
            </a:r>
            <a:r>
              <a:rPr lang="en-US" dirty="0" smtClean="0"/>
              <a:t>reliability </a:t>
            </a:r>
            <a:r>
              <a:rPr lang="en-US" dirty="0"/>
              <a:t>of a software product reliability.</a:t>
            </a:r>
          </a:p>
          <a:p>
            <a:pPr algn="just"/>
            <a:r>
              <a:rPr lang="en-US" dirty="0"/>
              <a:t>They are mainly concerned with reliability models.</a:t>
            </a:r>
          </a:p>
        </p:txBody>
      </p:sp>
    </p:spTree>
    <p:extLst>
      <p:ext uri="{BB962C8B-B14F-4D97-AF65-F5344CB8AC3E}">
        <p14:creationId xmlns:p14="http://schemas.microsoft.com/office/powerpoint/2010/main" val="22457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SOFWARE RELIABILITY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failure on demand</a:t>
            </a:r>
          </a:p>
          <a:p>
            <a:r>
              <a:rPr lang="en-US" dirty="0" smtClean="0"/>
              <a:t>Rate of occurrence of failure</a:t>
            </a:r>
          </a:p>
          <a:p>
            <a:r>
              <a:rPr lang="en-US" dirty="0" smtClean="0"/>
              <a:t>Mean time to failure</a:t>
            </a:r>
          </a:p>
          <a:p>
            <a:r>
              <a:rPr lang="en-US" smtClean="0"/>
              <a:t>Availability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Software Reliability Models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fault forecasting methodologies includes the reliability models.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Return </a:t>
            </a:r>
            <a:r>
              <a:rPr lang="en-US" dirty="0"/>
              <a:t>us the reliability of the software or predict the reliability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9228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reuse is the process of </a:t>
            </a:r>
            <a:r>
              <a:rPr lang="en-US" dirty="0" smtClean="0"/>
              <a:t>implementing or </a:t>
            </a:r>
            <a:r>
              <a:rPr lang="en-US" dirty="0"/>
              <a:t>updating software systems using </a:t>
            </a:r>
            <a:r>
              <a:rPr lang="en-US" dirty="0" smtClean="0"/>
              <a:t>existing software </a:t>
            </a:r>
            <a:r>
              <a:rPr lang="en-US" dirty="0"/>
              <a:t>components.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achieve better software quality </a:t>
            </a:r>
            <a:r>
              <a:rPr lang="en-US" dirty="0" smtClean="0"/>
              <a:t>more quickly </a:t>
            </a:r>
            <a:r>
              <a:rPr lang="en-US" dirty="0"/>
              <a:t>at lower costs, software engineers </a:t>
            </a:r>
            <a:r>
              <a:rPr lang="en-US" dirty="0" smtClean="0"/>
              <a:t>are beginning </a:t>
            </a:r>
            <a:r>
              <a:rPr lang="en-US" dirty="0"/>
              <a:t>to adopt systematic reuse as </a:t>
            </a:r>
            <a:r>
              <a:rPr lang="en-US" dirty="0" smtClean="0"/>
              <a:t>a design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8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CHEAPER PRODUCTS : It includes </a:t>
            </a:r>
            <a:r>
              <a:rPr lang="en-US" dirty="0" smtClean="0"/>
              <a:t>shorter development time, easier maintenance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BETTER QUALITY PRODUCTS : Code that </a:t>
            </a:r>
            <a:r>
              <a:rPr lang="en-US" dirty="0" smtClean="0"/>
              <a:t>was written </a:t>
            </a:r>
            <a:r>
              <a:rPr lang="en-US" dirty="0"/>
              <a:t>for reuse should has </a:t>
            </a:r>
            <a:r>
              <a:rPr lang="en-US" dirty="0" smtClean="0"/>
              <a:t>better specifications </a:t>
            </a:r>
            <a:r>
              <a:rPr lang="en-US" dirty="0"/>
              <a:t>and should be </a:t>
            </a:r>
            <a:r>
              <a:rPr lang="en-US" dirty="0" smtClean="0"/>
              <a:t>thoroughly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cheaper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produces less buggy </a:t>
            </a:r>
            <a:r>
              <a:rPr lang="en-US" dirty="0" smtClean="0"/>
              <a:t>code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saves your time since you don’t have to continuously reinvent the </a:t>
            </a:r>
            <a:r>
              <a:rPr lang="en-US" dirty="0" smtClean="0"/>
              <a:t>wheel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helps the </a:t>
            </a:r>
            <a:r>
              <a:rPr lang="en-US" dirty="0" smtClean="0"/>
              <a:t>developers</a:t>
            </a:r>
          </a:p>
          <a:p>
            <a:pPr algn="just"/>
            <a:r>
              <a:rPr lang="en-US" dirty="0" smtClean="0"/>
              <a:t>Higher </a:t>
            </a:r>
            <a:r>
              <a:rPr lang="en-US" dirty="0"/>
              <a:t>quality </a:t>
            </a:r>
            <a:r>
              <a:rPr lang="en-US" dirty="0" smtClean="0"/>
              <a:t>products</a:t>
            </a:r>
          </a:p>
          <a:p>
            <a:pPr algn="just"/>
            <a:r>
              <a:rPr lang="en-US" dirty="0" smtClean="0"/>
              <a:t>Less </a:t>
            </a:r>
            <a:r>
              <a:rPr lang="en-US" dirty="0"/>
              <a:t>development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Concerning motivation and driving </a:t>
            </a:r>
            <a:r>
              <a:rPr lang="en-US" dirty="0" smtClean="0"/>
              <a:t>factors, reuse </a:t>
            </a:r>
            <a:r>
              <a:rPr lang="en-US" dirty="0"/>
              <a:t>can be :</a:t>
            </a:r>
          </a:p>
          <a:p>
            <a:pPr algn="just"/>
            <a:r>
              <a:rPr lang="en-US" b="1" dirty="0" smtClean="0"/>
              <a:t>Opportunistic </a:t>
            </a:r>
            <a:r>
              <a:rPr lang="en-US" dirty="0"/>
              <a:t>- While getting ready to begin </a:t>
            </a:r>
            <a:r>
              <a:rPr lang="en-US" dirty="0" smtClean="0"/>
              <a:t>a project</a:t>
            </a:r>
            <a:r>
              <a:rPr lang="en-US" dirty="0"/>
              <a:t>, the team realizes that there </a:t>
            </a:r>
            <a:r>
              <a:rPr lang="en-US" dirty="0" smtClean="0"/>
              <a:t>are existing </a:t>
            </a:r>
            <a:r>
              <a:rPr lang="en-US" dirty="0"/>
              <a:t>components that they can reused.</a:t>
            </a:r>
          </a:p>
          <a:p>
            <a:pPr algn="just"/>
            <a:r>
              <a:rPr lang="en-US" b="1" dirty="0" smtClean="0"/>
              <a:t>Planned</a:t>
            </a:r>
            <a:r>
              <a:rPr lang="en-US" dirty="0" smtClean="0"/>
              <a:t> - </a:t>
            </a:r>
            <a:r>
              <a:rPr lang="en-US" dirty="0"/>
              <a:t>A team strategically </a:t>
            </a:r>
            <a:r>
              <a:rPr lang="en-US" dirty="0" smtClean="0"/>
              <a:t>designs components </a:t>
            </a:r>
            <a:r>
              <a:rPr lang="en-US" dirty="0"/>
              <a:t>so that they'll be reusable </a:t>
            </a:r>
            <a:r>
              <a:rPr lang="en-US" dirty="0" smtClean="0"/>
              <a:t>in future </a:t>
            </a:r>
            <a:r>
              <a:rPr lang="en-US" dirty="0"/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342069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Failure</a:t>
            </a:r>
          </a:p>
          <a:p>
            <a:pPr algn="just"/>
            <a:r>
              <a:rPr lang="en-US" dirty="0" smtClean="0"/>
              <a:t>If observable outcome of a program execution is different from the expected outcome.</a:t>
            </a:r>
          </a:p>
          <a:p>
            <a:pPr marL="0" indent="0" algn="just">
              <a:buNone/>
            </a:pPr>
            <a:r>
              <a:rPr lang="en-US" dirty="0" smtClean="0"/>
              <a:t>Fault</a:t>
            </a:r>
          </a:p>
          <a:p>
            <a:pPr algn="just"/>
            <a:r>
              <a:rPr lang="en-US" dirty="0" smtClean="0"/>
              <a:t>Cause of failure(condition that causes software to fail)</a:t>
            </a:r>
          </a:p>
          <a:p>
            <a:pPr marL="0" indent="0" algn="just">
              <a:buNone/>
            </a:pPr>
            <a:r>
              <a:rPr lang="en-US" dirty="0" smtClean="0"/>
              <a:t>Time</a:t>
            </a:r>
          </a:p>
          <a:p>
            <a:pPr algn="just"/>
            <a:r>
              <a:rPr lang="en-US" dirty="0" smtClean="0"/>
              <a:t>If the time gap between two successive failures is short, we say that the system is less reliable. Two types of time models are: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Execution time(actual CPU time taken to execute)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Calendar time (regular time that we use)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75160" y="4634640"/>
              <a:ext cx="73260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4625280"/>
                <a:ext cx="7513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0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Application System </a:t>
            </a:r>
            <a:r>
              <a:rPr lang="en-US" b="1" dirty="0" smtClean="0"/>
              <a:t>Reuse </a:t>
            </a:r>
            <a:r>
              <a:rPr lang="en-US" dirty="0" smtClean="0"/>
              <a:t>-  </a:t>
            </a:r>
            <a:r>
              <a:rPr lang="en-US" dirty="0"/>
              <a:t>It is concerned with reusing an entire application inside </a:t>
            </a:r>
            <a:r>
              <a:rPr lang="en-US" dirty="0" smtClean="0"/>
              <a:t>another</a:t>
            </a:r>
          </a:p>
          <a:p>
            <a:pPr algn="just"/>
            <a:r>
              <a:rPr lang="en-US" b="1" dirty="0" smtClean="0"/>
              <a:t>Component </a:t>
            </a:r>
            <a:r>
              <a:rPr lang="en-US" b="1" dirty="0"/>
              <a:t>Reuse </a:t>
            </a:r>
            <a:r>
              <a:rPr lang="en-US" dirty="0" smtClean="0"/>
              <a:t>- </a:t>
            </a:r>
            <a:r>
              <a:rPr lang="en-US" dirty="0"/>
              <a:t>It is concerned with components of one application reused in another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6229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BARRIERS TO MAKING SOFTWARE AVAILABLE FOR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</a:t>
            </a:r>
            <a:r>
              <a:rPr lang="en-US" dirty="0"/>
              <a:t>maintenance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Lack </a:t>
            </a:r>
            <a:r>
              <a:rPr lang="en-US" dirty="0"/>
              <a:t>of tool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Lack </a:t>
            </a:r>
            <a:r>
              <a:rPr lang="en-US"/>
              <a:t>of </a:t>
            </a:r>
            <a:r>
              <a:rPr lang="en-US" smtClean="0"/>
              <a:t>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MTTF: Mean Time To Failure</a:t>
            </a:r>
          </a:p>
          <a:p>
            <a:pPr algn="just"/>
            <a:r>
              <a:rPr lang="en-US" sz="2800" dirty="0"/>
              <a:t>MTTR: Mean Time To Repair</a:t>
            </a:r>
          </a:p>
          <a:p>
            <a:pPr algn="just"/>
            <a:r>
              <a:rPr lang="en-US" sz="2800" dirty="0"/>
              <a:t>MTBF: Mean Time Between Failures (= MTTF + MTTR</a:t>
            </a:r>
            <a:r>
              <a:rPr lang="en-US" sz="2800" dirty="0" smtClean="0"/>
              <a:t>)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8548255" cy="2991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09080" y="2071800"/>
              <a:ext cx="7126200" cy="4518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720" y="2062440"/>
                <a:ext cx="714492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1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Failure: External behavior is incorrect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Fault: Discrepancy in code that causes a </a:t>
            </a:r>
            <a:r>
              <a:rPr lang="en-US" dirty="0" smtClean="0"/>
              <a:t>		     failure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Error: Human mistake that caused fault</a:t>
            </a:r>
          </a:p>
        </p:txBody>
      </p:sp>
    </p:spTree>
    <p:extLst>
      <p:ext uri="{BB962C8B-B14F-4D97-AF65-F5344CB8AC3E}">
        <p14:creationId xmlns:p14="http://schemas.microsoft.com/office/powerpoint/2010/main" val="3662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First definition</a:t>
            </a:r>
          </a:p>
          <a:p>
            <a:pPr marL="0" indent="0" algn="just">
              <a:buNone/>
            </a:pPr>
            <a:r>
              <a:rPr lang="en-US" dirty="0" smtClean="0"/>
              <a:t>Software reliability is defined as the probability of failure-free</a:t>
            </a:r>
          </a:p>
          <a:p>
            <a:pPr marL="0" indent="0" algn="just">
              <a:buNone/>
            </a:pPr>
            <a:r>
              <a:rPr lang="en-US" dirty="0" smtClean="0"/>
              <a:t>operation of a software system for a specified time in a specified environment.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Key elements of the above definition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Probability of failure-free operation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Length of time of failure-free operation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given execution environment</a:t>
            </a:r>
          </a:p>
          <a:p>
            <a:pPr marL="0" indent="0" algn="just">
              <a:buNone/>
            </a:pPr>
            <a:r>
              <a:rPr lang="en-US" dirty="0" smtClean="0"/>
              <a:t>Example</a:t>
            </a:r>
          </a:p>
          <a:p>
            <a:pPr marL="0" indent="0" algn="just">
              <a:buNone/>
            </a:pPr>
            <a:r>
              <a:rPr lang="en-US" dirty="0" smtClean="0"/>
              <a:t>The probability that a PC in a store is up and running for</a:t>
            </a:r>
          </a:p>
          <a:p>
            <a:pPr marL="0" indent="0" algn="just">
              <a:buNone/>
            </a:pPr>
            <a:r>
              <a:rPr lang="en-US" dirty="0" smtClean="0"/>
              <a:t>eight hours without crash is 0.99.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0240" y="4098600"/>
              <a:ext cx="5126040" cy="2090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4089240"/>
                <a:ext cx="514476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Second definition </a:t>
            </a:r>
          </a:p>
          <a:p>
            <a:pPr marL="0" indent="0" algn="just">
              <a:buNone/>
            </a:pPr>
            <a:r>
              <a:rPr lang="en-US" dirty="0" smtClean="0"/>
              <a:t>Failure intensity is a measure of the reliability of a software system operating in a given environment. </a:t>
            </a:r>
          </a:p>
          <a:p>
            <a:pPr marL="0" indent="0" algn="just">
              <a:buNone/>
            </a:pPr>
            <a:r>
              <a:rPr lang="en-US" dirty="0" smtClean="0"/>
              <a:t>Example: An air traffic control system fails once in two years.</a:t>
            </a:r>
          </a:p>
          <a:p>
            <a:pPr marL="0" indent="0" algn="just">
              <a:buNone/>
            </a:pPr>
            <a:r>
              <a:rPr lang="en-US" dirty="0" smtClean="0"/>
              <a:t>Comparing the two</a:t>
            </a:r>
          </a:p>
          <a:p>
            <a:pPr marL="0" indent="0" algn="just">
              <a:buNone/>
            </a:pPr>
            <a:r>
              <a:rPr lang="en-US" dirty="0" smtClean="0"/>
              <a:t>The first puts emphasis on MTTF, whereas the second on count.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76880" y="5375520"/>
              <a:ext cx="4340160" cy="527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20" y="5366160"/>
                <a:ext cx="435888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influencing software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User’s perception- Reliability of a software depends upon two categories of information.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number of faults present in the software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ways user operate the system-Operational profile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0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Fault count is influenced by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Size and complexity of code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Characteristics of development process used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Education, experience and training of development personnel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Operational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reliability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Critical systems (spacecraft, aircraft, nuclear power plant etc. ) require a high level of dependability in their operation. Dependability means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avoidance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tolerance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removal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Fault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68F162-0924-42B6-884A-6D806C62E878}"/>
</file>

<file path=customXml/itemProps2.xml><?xml version="1.0" encoding="utf-8"?>
<ds:datastoreItem xmlns:ds="http://schemas.openxmlformats.org/officeDocument/2006/customXml" ds:itemID="{A2FABA18-C231-4287-9A27-1790020E4709}"/>
</file>

<file path=customXml/itemProps3.xml><?xml version="1.0" encoding="utf-8"?>
<ds:datastoreItem xmlns:ds="http://schemas.openxmlformats.org/officeDocument/2006/customXml" ds:itemID="{066062DE-2014-4F54-AF18-33659385F946}"/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716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Reliability</vt:lpstr>
      <vt:lpstr>Key concepts</vt:lpstr>
      <vt:lpstr>PowerPoint Presentation</vt:lpstr>
      <vt:lpstr>IEEE</vt:lpstr>
      <vt:lpstr>Definition of Software Reliability</vt:lpstr>
      <vt:lpstr>PowerPoint Presentation</vt:lpstr>
      <vt:lpstr>Factors influencing software reliability</vt:lpstr>
      <vt:lpstr>Fault count is influenced by following:</vt:lpstr>
      <vt:lpstr>Software reliability methodologies</vt:lpstr>
      <vt:lpstr>Fault avoidance</vt:lpstr>
      <vt:lpstr>Fault tolerance</vt:lpstr>
      <vt:lpstr>Fault removal</vt:lpstr>
      <vt:lpstr>Fault forecasting</vt:lpstr>
      <vt:lpstr>SOFWARE RELIABILITY METRICS</vt:lpstr>
      <vt:lpstr>Why Software Reliability Models?</vt:lpstr>
      <vt:lpstr>SOFTWARE REUSE</vt:lpstr>
      <vt:lpstr>PURPOSE</vt:lpstr>
      <vt:lpstr>BENEFITS OF REUSE</vt:lpstr>
      <vt:lpstr>TYPES OF REUSE</vt:lpstr>
      <vt:lpstr>CONT.</vt:lpstr>
      <vt:lpstr>BARRIERS TO MAKING SOFTWARE AVAILABLE FOR REUSE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35</cp:revision>
  <dcterms:created xsi:type="dcterms:W3CDTF">2019-07-14T15:51:43Z</dcterms:created>
  <dcterms:modified xsi:type="dcterms:W3CDTF">2022-02-01T00:47:11Z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