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1CFA6-957F-4247-B286-DF72D1CEF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31F775-16F5-4D6E-8F48-3CC2C664D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FBC8E-F8A5-447A-9BA9-763B8F2E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B1F3-0B9A-4616-AFC5-2C7AD340EB9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94501-004A-4A84-B7A5-8A65D04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7FC64-CC80-4B19-92AE-00BDDAE7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755-1585-4605-9350-62DF1D19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9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696D4-F875-4E3B-8BA4-DB9FF9D0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4EA08-5457-4FAD-9ECD-45B5039CC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F774F-1C68-41BE-ADA5-317315AD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B1F3-0B9A-4616-AFC5-2C7AD340EB9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9D3FC-041B-4B6D-9446-4AFE63E9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1611C-E9AC-414F-87DD-789BAC09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755-1585-4605-9350-62DF1D19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3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BA0F58-2060-461C-94DE-A79E7E3A7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1A0FCD-4580-43FD-B13D-4438C011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6A14D-7E8E-4093-95FF-46DB19DB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B1F3-0B9A-4616-AFC5-2C7AD340EB9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71F76-E8C4-48E2-941D-F2A94F00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98676-ACF7-44C0-8B89-BE85A6AC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755-1585-4605-9350-62DF1D19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6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A7319-88E0-472D-ADBA-09F8E512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F07ED-D663-42B3-80D3-815FFDFA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2A822-A514-4F71-8427-955E7E71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B1F3-0B9A-4616-AFC5-2C7AD340EB9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07EC7-015A-407B-8C53-8159719F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C45A-26F2-40E4-A31D-8FF00BD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755-1585-4605-9350-62DF1D19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03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CBCF3-48C2-4974-BFD2-3E1B92EB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BD9B5A-A9AC-4A4B-AA53-9C5040825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C275A-A9CA-4CD5-9477-0DFBF725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B1F3-0B9A-4616-AFC5-2C7AD340EB9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7548E-889F-4EB7-9565-8FE6E194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6D674-C283-4E14-8218-5A897557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755-1585-4605-9350-62DF1D19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62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40EB3-72FE-4AE0-810D-41D8051A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8645E-736F-4FAB-9005-E5FA90051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E46F05-D120-4197-ADB0-45056DF56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E39A4-87BF-4979-AF90-D438074C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B1F3-0B9A-4616-AFC5-2C7AD340EB9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C8361-07A2-4ED1-A9D2-CA0B05C2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95A9C-4FBB-4D26-B0B1-735CAC27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755-1585-4605-9350-62DF1D19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85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11D73-9A6B-4AB7-921E-4BB3B65C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9B43F-E9A3-4E19-9DEB-913DD5A7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74BAC-5AE0-4582-BC39-D8C0055A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C17BD3-E630-469B-B4D1-F88AE7A3C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5BBD1-B7CB-42FA-ABDA-91B2CEC2A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553876-5DA7-4825-AF38-9C121EE0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B1F3-0B9A-4616-AFC5-2C7AD340EB9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9849AD-87FB-4C21-A5DC-9EE7D95E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1C2E33-476C-4863-86C1-5DD36A75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755-1585-4605-9350-62DF1D19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7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5A99B-E094-4921-8E35-6A43B858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D026F-F455-4CB5-A5ED-13F74496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B1F3-0B9A-4616-AFC5-2C7AD340EB9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352A4A-5726-4983-9C0F-37B0FE7D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B6C3F1-C868-4B6D-A05A-7ADD6386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755-1585-4605-9350-62DF1D19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5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62F117-79CD-4585-9653-334AA6C6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B1F3-0B9A-4616-AFC5-2C7AD340EB9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9A080A-EFD7-42AA-9C23-DB10D8EA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3F08F1-CE47-4243-9E0C-1C78836A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755-1585-4605-9350-62DF1D19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1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FA1B2-D18A-4EEB-8EDE-8ACD7F90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FDC67-BEAB-4B83-9809-FFE68682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0AE27-99EB-48A4-9545-00E78B02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5466A1-EA14-418B-8DA6-33DCE7A2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B1F3-0B9A-4616-AFC5-2C7AD340EB9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9B092-D2A7-42DC-B10D-74C0DE8D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6D520-953D-42E9-8E77-9546411C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755-1585-4605-9350-62DF1D19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2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FA902-CA6F-406D-9142-6EA23C02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12D0D3-DB81-49AF-87D2-EFDCB797A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6D422F-DAE8-4EC0-9BBE-DBD2C45B1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4C090-72EB-4DDB-A52F-0805D50A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B1F3-0B9A-4616-AFC5-2C7AD340EB9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CA511-4EE3-4679-BF07-9A973668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50D56-7551-4229-907A-F5377EF5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755-1585-4605-9350-62DF1D19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2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751AFD-8718-47BA-8892-6D20E9E3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C905E9-5C0E-4B01-800B-6F97BAED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99280-BFA7-4D43-997A-7226D6679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B1F3-0B9A-4616-AFC5-2C7AD340EB9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AAF94-7C46-475D-A603-2F96C30A0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2EAD6-7BCD-48EA-92F2-70719A4BF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9755-1585-4605-9350-62DF1D19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7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E92C8DB-8FEF-4784-9248-2B0716DC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204912"/>
            <a:ext cx="11725275" cy="4448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33FDFA-4202-447F-8B7C-FE3D6B2F304C}"/>
              </a:ext>
            </a:extLst>
          </p:cNvPr>
          <p:cNvSpPr txBox="1"/>
          <p:nvPr/>
        </p:nvSpPr>
        <p:spPr>
          <a:xfrm>
            <a:off x="354563" y="111967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질문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50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43F421-7E81-49D1-A76A-9379385A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695450"/>
            <a:ext cx="9124950" cy="346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143A7-99BD-4E03-9E9D-4C917C101A73}"/>
              </a:ext>
            </a:extLst>
          </p:cNvPr>
          <p:cNvSpPr txBox="1"/>
          <p:nvPr/>
        </p:nvSpPr>
        <p:spPr>
          <a:xfrm>
            <a:off x="354563" y="111967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질문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79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D16A95-9EA1-4EB9-9E08-A24BFC95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671637"/>
            <a:ext cx="8963025" cy="3514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6097E4-08F9-4EA1-A95E-8D9B09247781}"/>
              </a:ext>
            </a:extLst>
          </p:cNvPr>
          <p:cNvSpPr txBox="1"/>
          <p:nvPr/>
        </p:nvSpPr>
        <p:spPr>
          <a:xfrm>
            <a:off x="354563" y="111967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질문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0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7A4251-31C8-4871-8CE0-A2AF1947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186"/>
            <a:ext cx="12192000" cy="3937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E3C03-69D8-420F-AC15-D22C77AEF01F}"/>
              </a:ext>
            </a:extLst>
          </p:cNvPr>
          <p:cNvSpPr txBox="1"/>
          <p:nvPr/>
        </p:nvSpPr>
        <p:spPr>
          <a:xfrm>
            <a:off x="354563" y="111967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질문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5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8F193B-BDFF-42C0-9140-684C878E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3134"/>
            <a:ext cx="12192000" cy="26717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F90F09-D6BB-4D36-B905-6D137EAF6BC1}"/>
              </a:ext>
            </a:extLst>
          </p:cNvPr>
          <p:cNvSpPr txBox="1"/>
          <p:nvPr/>
        </p:nvSpPr>
        <p:spPr>
          <a:xfrm>
            <a:off x="354563" y="111967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질문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20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박종현</dc:creator>
  <cp:lastModifiedBy>박종현</cp:lastModifiedBy>
  <cp:revision>5</cp:revision>
  <dcterms:created xsi:type="dcterms:W3CDTF">2021-06-08T03:13:13Z</dcterms:created>
  <dcterms:modified xsi:type="dcterms:W3CDTF">2021-06-08T03:46:52Z</dcterms:modified>
</cp:coreProperties>
</file>