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EE4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EF0ADA-BB37-C724-D317-FC772C92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9141" y="602141"/>
            <a:ext cx="5653718" cy="56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6</cp:revision>
  <cp:lastPrinted>2025-08-11T09:33:28Z</cp:lastPrinted>
  <dcterms:created xsi:type="dcterms:W3CDTF">2025-08-11T08:17:05Z</dcterms:created>
  <dcterms:modified xsi:type="dcterms:W3CDTF">2025-08-12T09:26:21Z</dcterms:modified>
</cp:coreProperties>
</file>