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21E"/>
    <a:srgbClr val="EE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51B5-AED2-7649-A63E-3BB28030AD3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A7A0-F3B7-C249-A9E9-6AA0F4AB3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4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EA7A0-F3B7-C249-A9E9-6AA0F4AB38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11017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08C8CA-B407-AF22-34FD-B144BF795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264"/>
          <a:stretch>
            <a:fillRect/>
          </a:stretch>
        </p:blipFill>
        <p:spPr>
          <a:xfrm>
            <a:off x="2598604" y="0"/>
            <a:ext cx="7016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6</cp:revision>
  <cp:lastPrinted>2025-08-11T09:33:28Z</cp:lastPrinted>
  <dcterms:created xsi:type="dcterms:W3CDTF">2025-08-11T08:17:05Z</dcterms:created>
  <dcterms:modified xsi:type="dcterms:W3CDTF">2025-08-12T09:14:22Z</dcterms:modified>
</cp:coreProperties>
</file>