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00000"/>
    <a:srgbClr val="EE4C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20"/>
    <p:restoredTop sz="94658"/>
  </p:normalViewPr>
  <p:slideViewPr>
    <p:cSldViewPr snapToGrid="0">
      <p:cViewPr varScale="1">
        <p:scale>
          <a:sx n="116" d="100"/>
          <a:sy n="116" d="100"/>
        </p:scale>
        <p:origin x="4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C551B5-AED2-7649-A63E-3BB28030AD34}" type="datetimeFigureOut">
              <a:rPr lang="en-GB" smtClean="0"/>
              <a:t>12/08/2025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FEA7A0-F3B7-C249-A9E9-6AA0F4AB38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4047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FEA7A0-F3B7-C249-A9E9-6AA0F4AB38D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6101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1D0E5-16C6-5D81-F0EF-59703E9CF2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1C19D7-44A8-15D1-B6AD-6891C063C6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313BE-58E5-31AA-BEBB-1B8F2E0D2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1D8F3-7BAA-5441-97DE-401F2409F381}" type="datetimeFigureOut">
              <a:rPr lang="en-GB" smtClean="0"/>
              <a:t>12/08/2025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57E1B-E949-E025-B1EB-B9E928135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E23B8D-2859-3A84-22FA-739AB97A5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6600-8492-EC41-B927-C379823442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0205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48682-79B2-CB99-8411-860AEFAE5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A2760F-EBF0-F725-1375-DC52AD5B8E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11CC5-BFCE-C868-3ED7-849C60209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1D8F3-7BAA-5441-97DE-401F2409F381}" type="datetimeFigureOut">
              <a:rPr lang="en-GB" smtClean="0"/>
              <a:t>12/08/2025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962268-0BBE-7081-C901-5E58C2CA3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85954-CFF9-7BFA-AA7D-5B23FF076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6600-8492-EC41-B927-C379823442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4269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0A35D2-1162-8F37-2459-B128150E3C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EEDA3D-41A9-D870-4468-15019EF2E0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5E30D9-F29D-EB20-76C8-55DE32849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1D8F3-7BAA-5441-97DE-401F2409F381}" type="datetimeFigureOut">
              <a:rPr lang="en-GB" smtClean="0"/>
              <a:t>12/08/2025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00A387-79FF-30D2-A1E3-71E3E78DF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7E8E1-CBF0-049B-7F55-07C6DF4C5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6600-8492-EC41-B927-C379823442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3204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86F12-4856-E22F-7BFA-B0D38DB28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72706-1B06-F72E-5CB7-C31FCB330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FF084-CA50-E2ED-2B9F-06C5AA226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1D8F3-7BAA-5441-97DE-401F2409F381}" type="datetimeFigureOut">
              <a:rPr lang="en-GB" smtClean="0"/>
              <a:t>12/08/2025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B766DE-DD68-A3EF-A062-AD93E67DD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BEEC9-9B18-3B63-CFB4-A83131135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6600-8492-EC41-B927-C379823442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9057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56ECD-6092-B82A-C10E-97E9D3F56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A335E2-E4BA-03C4-31B8-3F017AC437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97ECD-AD7C-5283-FB39-7543CE441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1D8F3-7BAA-5441-97DE-401F2409F381}" type="datetimeFigureOut">
              <a:rPr lang="en-GB" smtClean="0"/>
              <a:t>12/08/2025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86EA5-AD91-3A16-971E-5A122E6D3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97F84-AFB0-4925-13D3-ED7A03ED3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6600-8492-EC41-B927-C379823442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0653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BAB90-16A4-8019-A319-60B6A77EC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926A4-A9E9-6040-4F5F-9B1B2B8A5F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83C119-745B-448A-F9CE-DFC7F85E6C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5ED85F-48ED-5C76-391E-B384508B8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1D8F3-7BAA-5441-97DE-401F2409F381}" type="datetimeFigureOut">
              <a:rPr lang="en-GB" smtClean="0"/>
              <a:t>12/08/2025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F58547-C988-A5D3-A50D-AE4A814D1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43C622-B871-1A16-B69F-6C85A7ACF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6600-8492-EC41-B927-C379823442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19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9B55A-6E0C-2E4F-D73B-0897EAEE8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497E07-D40B-BEB4-9D11-C53811990A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9D324E-96DC-6DDA-7167-E65E9CA63D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DC9680-4B37-C2B9-70F7-70A60E4873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EB2454-3BB2-9BA9-20DD-8AC1338DFE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AA7CD3-7D82-DA5F-CFAA-338E8C23A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1D8F3-7BAA-5441-97DE-401F2409F381}" type="datetimeFigureOut">
              <a:rPr lang="en-GB" smtClean="0"/>
              <a:t>12/08/2025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26260E-E711-29CE-E4BD-8761547C6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189D79-7AF5-D020-B27B-476882DA4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6600-8492-EC41-B927-C379823442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1651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A6F9C-1A17-FFB2-70C3-B3255097A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EAA08F-2D35-C518-5EF7-D70A174C7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1D8F3-7BAA-5441-97DE-401F2409F381}" type="datetimeFigureOut">
              <a:rPr lang="en-GB" smtClean="0"/>
              <a:t>12/08/2025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8B5E85-4E41-35A4-C2D1-1C7CD01E8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8FD641-F77F-5420-3ACF-3B64BF899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6600-8492-EC41-B927-C379823442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9786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726A7E-6D07-D3F8-DC77-EAB9CA0FE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1D8F3-7BAA-5441-97DE-401F2409F381}" type="datetimeFigureOut">
              <a:rPr lang="en-GB" smtClean="0"/>
              <a:t>12/08/2025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47D646-95AE-57B1-8AFB-BD178FF3F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522AAB-8E9D-E6BB-12B7-1AFCCC690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6600-8492-EC41-B927-C379823442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4162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1E0F5-8B2B-99F2-7AD9-0C84B9B1B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D5974-5ED3-0C2F-9C45-A4DBE0D1D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AFCE17-F2BA-34B0-7489-FFB56A3E8C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15D00E-0B14-DA85-A486-E46B3845F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1D8F3-7BAA-5441-97DE-401F2409F381}" type="datetimeFigureOut">
              <a:rPr lang="en-GB" smtClean="0"/>
              <a:t>12/08/2025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B19CA9-5F2B-58A0-954A-E97546C11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9A32CC-A5D4-9CAA-CDF2-0B0D5C03E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6600-8492-EC41-B927-C379823442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4316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31168-FAA5-D177-4AA7-33474B372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B89A48-13EC-E430-AF58-02F0E34C0D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1CFA62-3068-A55F-0BAF-9E8C00FCB2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CF8E85-B42A-9B03-91E1-182187C85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1D8F3-7BAA-5441-97DE-401F2409F381}" type="datetimeFigureOut">
              <a:rPr lang="en-GB" smtClean="0"/>
              <a:t>12/08/2025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E2EC3F-2939-DF6A-465E-7C249874B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B5D386-F3EA-9010-B900-FC34079DC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6600-8492-EC41-B927-C379823442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0290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F03773-580B-5764-CD48-F1B320B75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5A4EC4-D2D8-BF2F-2003-30D7A21AA1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87676-5509-47BE-1B43-9EB30C78E4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31D8F3-7BAA-5441-97DE-401F2409F381}" type="datetimeFigureOut">
              <a:rPr lang="en-GB" smtClean="0"/>
              <a:t>12/08/2025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4F8587-5D28-0C75-1F08-371F1CF5E9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B1409-1D83-2DC0-8422-1B59947F25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2E6600-8492-EC41-B927-C379823442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2646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1DAF403-7182-DD6F-4A44-DDBD8C9CE43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C1C50F-DFF4-14C2-6308-B15C0BA6FFD6}"/>
              </a:ext>
            </a:extLst>
          </p:cNvPr>
          <p:cNvSpPr txBox="1"/>
          <p:nvPr/>
        </p:nvSpPr>
        <p:spPr>
          <a:xfrm>
            <a:off x="4630756" y="1401898"/>
            <a:ext cx="2930487" cy="4340645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42EF0ADA-BB37-C724-D317-FC772C9285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29930" y="994270"/>
            <a:ext cx="5132140" cy="5132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378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</Words>
  <Application>Microsoft Macintosh PowerPoint</Application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Isabelle Kuder</dc:creator>
  <cp:lastModifiedBy>Isabelle Kuder</cp:lastModifiedBy>
  <cp:revision>9</cp:revision>
  <cp:lastPrinted>2025-08-11T09:33:28Z</cp:lastPrinted>
  <dcterms:created xsi:type="dcterms:W3CDTF">2025-08-11T08:17:05Z</dcterms:created>
  <dcterms:modified xsi:type="dcterms:W3CDTF">2025-08-12T09:42:58Z</dcterms:modified>
</cp:coreProperties>
</file>