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58"/>
  </p:normalViewPr>
  <p:slideViewPr>
    <p:cSldViewPr snapToGrid="0">
      <p:cViewPr>
        <p:scale>
          <a:sx n="25" d="100"/>
          <a:sy n="25" d="100"/>
        </p:scale>
        <p:origin x="3912" y="2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D0E5-16C6-5D81-F0EF-59703E9CF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C19D7-44A8-15D1-B6AD-6891C063C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13BE-58E5-31AA-BEBB-1B8F2E0D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E1B-E949-E025-B1EB-B9E92813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23B8D-2859-3A84-22FA-739AB97A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20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8682-79B2-CB99-8411-860AEFAE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760F-EBF0-F725-1375-DC52AD5B8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1CC5-BFCE-C868-3ED7-849C6020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62268-0BBE-7081-C901-5E58C2CA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5954-CFF9-7BFA-AA7D-5B23FF07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2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A35D2-1162-8F37-2459-B128150E3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EDA3D-41A9-D870-4468-15019EF2E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30D9-F29D-EB20-76C8-55DE3284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0A387-79FF-30D2-A1E3-71E3E78D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7E8E1-CBF0-049B-7F55-07C6DF4C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20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6F12-4856-E22F-7BFA-B0D38DB2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2706-1B06-F72E-5CB7-C31FCB33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FF084-CA50-E2ED-2B9F-06C5AA22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66DE-DD68-A3EF-A062-AD93E67D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EEC9-9B18-3B63-CFB4-A8313113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05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6ECD-6092-B82A-C10E-97E9D3F5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335E2-E4BA-03C4-31B8-3F017AC43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7ECD-AD7C-5283-FB39-7543CE44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6EA5-AD91-3A16-971E-5A122E6D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97F84-AFB0-4925-13D3-ED7A03ED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5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B90-16A4-8019-A319-60B6A77E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26A4-A9E9-6040-4F5F-9B1B2B8A5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3C119-745B-448A-F9CE-DFC7F85E6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ED85F-48ED-5C76-391E-B384508B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58547-C988-A5D3-A50D-AE4A814D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3C622-B871-1A16-B69F-6C85A7AC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1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B55A-6E0C-2E4F-D73B-0897EAEE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97E07-D40B-BEB4-9D11-C5381199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D324E-96DC-6DDA-7167-E65E9CA63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C9680-4B37-C2B9-70F7-70A60E487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B2454-3BB2-9BA9-20DD-8AC1338DF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A7CD3-7D82-DA5F-CFAA-338E8C23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6260E-E711-29CE-E4BD-8761547C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89D79-7AF5-D020-B27B-476882DA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65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6F9C-1A17-FFB2-70C3-B3255097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AA08F-2D35-C518-5EF7-D70A174C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B5E85-4E41-35A4-C2D1-1C7CD01E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FD641-F77F-5420-3ACF-3B64BF89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26A7E-6D07-D3F8-DC77-EAB9CA0F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7D646-95AE-57B1-8AFB-BD178FF3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22AAB-8E9D-E6BB-12B7-1AFCCC69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16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E0F5-8B2B-99F2-7AD9-0C84B9B1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5974-5ED3-0C2F-9C45-A4DBE0D1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FCE17-F2BA-34B0-7489-FFB56A3E8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5D00E-0B14-DA85-A486-E46B3845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19CA9-5F2B-58A0-954A-E97546C1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A32CC-A5D4-9CAA-CDF2-0B0D5C03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1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1168-FAA5-D177-4AA7-33474B37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89A48-13EC-E430-AF58-02F0E34C0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CFA62-3068-A55F-0BAF-9E8C00FCB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F8E85-B42A-9B03-91E1-182187C8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EC3F-2939-DF6A-465E-7C249874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5D386-F3EA-9010-B900-FC34079D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03773-580B-5764-CD48-F1B320B7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A4EC4-D2D8-BF2F-2003-30D7A21AA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87676-5509-47BE-1B43-9EB30C78E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1D8F3-7BAA-5441-97DE-401F2409F381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8587-5D28-0C75-1F08-371F1CF5E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1409-1D83-2DC0-8422-1B59947F2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DAF403-7182-DD6F-4A44-DDBD8C9CE4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39693-F861-420C-7F58-4CD4AEEC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454" t="46626" r="33314" b="3722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7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Isabelle Kuder</dc:creator>
  <cp:lastModifiedBy>Isabelle Kuder</cp:lastModifiedBy>
  <cp:revision>5</cp:revision>
  <cp:lastPrinted>2025-08-11T09:33:28Z</cp:lastPrinted>
  <dcterms:created xsi:type="dcterms:W3CDTF">2025-08-11T08:17:05Z</dcterms:created>
  <dcterms:modified xsi:type="dcterms:W3CDTF">2025-10-24T09:17:11Z</dcterms:modified>
</cp:coreProperties>
</file>