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9693-F861-420C-7F58-4CD4AEE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13" t="82645" r="33455" b="120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4</cp:revision>
  <cp:lastPrinted>2025-08-11T09:33:28Z</cp:lastPrinted>
  <dcterms:created xsi:type="dcterms:W3CDTF">2025-08-11T08:17:05Z</dcterms:created>
  <dcterms:modified xsi:type="dcterms:W3CDTF">2025-10-24T09:09:47Z</dcterms:modified>
</cp:coreProperties>
</file>