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9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4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2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7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4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7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0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1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What’s simple linear </a:t>
            </a:r>
            <a:r>
              <a:rPr lang="en-US" dirty="0"/>
              <a:t>regression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Dataset </a:t>
            </a:r>
            <a:r>
              <a:rPr lang="en-US" dirty="0"/>
              <a:t>Exploration</a:t>
            </a:r>
            <a:r>
              <a:rPr lang="en-US" dirty="0" smtClean="0"/>
              <a:t>: Loading </a:t>
            </a:r>
            <a:r>
              <a:rPr lang="en-US" dirty="0"/>
              <a:t>and exploring a sample dataset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Implementation: using sklearn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Visualization : Plotting </a:t>
            </a:r>
            <a:r>
              <a:rPr lang="en-US" dirty="0"/>
              <a:t>and interpreting the results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Evaluation :Evaluating </a:t>
            </a:r>
            <a:r>
              <a:rPr lang="en-US" dirty="0"/>
              <a:t>model performance with metrics</a:t>
            </a:r>
          </a:p>
        </p:txBody>
      </p:sp>
    </p:spTree>
    <p:extLst>
      <p:ext uri="{BB962C8B-B14F-4D97-AF65-F5344CB8AC3E}">
        <p14:creationId xmlns:p14="http://schemas.microsoft.com/office/powerpoint/2010/main" val="32999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965" y="1809585"/>
            <a:ext cx="9947029" cy="4160392"/>
          </a:xfrm>
        </p:spPr>
        <p:txBody>
          <a:bodyPr>
            <a:noAutofit/>
          </a:bodyPr>
          <a:lstStyle/>
          <a:p>
            <a:r>
              <a:rPr lang="en-US" dirty="0"/>
              <a:t>Simple linear regression is a technique used to model and analyze the relationship between two variables</a:t>
            </a:r>
            <a:r>
              <a:rPr lang="en-US" dirty="0" smtClean="0"/>
              <a:t>.</a:t>
            </a:r>
          </a:p>
          <a:p>
            <a:r>
              <a:rPr lang="en-US" dirty="0"/>
              <a:t>Specifically, it helps us understand how one independent variable, often called the feature, influences a dependent variable, known as the target or outcome. </a:t>
            </a:r>
            <a:endParaRPr lang="en-US" dirty="0" smtClean="0"/>
          </a:p>
          <a:p>
            <a:r>
              <a:rPr lang="en-US" dirty="0"/>
              <a:t>Think of it as drawing a straight line through a set of data points to predict future values based on that 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Uses </a:t>
            </a:r>
          </a:p>
          <a:p>
            <a:pPr marL="457200" lvl="1" indent="0">
              <a:buNone/>
            </a:pPr>
            <a:r>
              <a:rPr lang="en-US" sz="2000" b="1" dirty="0"/>
              <a:t>Prediction </a:t>
            </a:r>
            <a:r>
              <a:rPr lang="en-US" sz="2000" b="1" dirty="0" smtClean="0"/>
              <a:t>Tasks</a:t>
            </a:r>
            <a:r>
              <a:rPr lang="en-US" sz="2000" dirty="0" smtClean="0"/>
              <a:t>: Forecasting </a:t>
            </a:r>
            <a:r>
              <a:rPr lang="en-US" sz="2000" dirty="0"/>
              <a:t>sales based on advertising </a:t>
            </a:r>
            <a:r>
              <a:rPr lang="en-US" sz="2000" dirty="0" smtClean="0"/>
              <a:t>spend., Estimating </a:t>
            </a:r>
            <a:r>
              <a:rPr lang="en-US" sz="2000" dirty="0"/>
              <a:t>house prices based on square footage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dirty="0" smtClean="0"/>
              <a:t>Data Analysis</a:t>
            </a:r>
            <a:r>
              <a:rPr lang="en-US" sz="2000" dirty="0" smtClean="0"/>
              <a:t>: Understanding </a:t>
            </a:r>
            <a:r>
              <a:rPr lang="en-US" sz="2000" dirty="0"/>
              <a:t>relationships between </a:t>
            </a:r>
            <a:r>
              <a:rPr lang="en-US" sz="2000" dirty="0" smtClean="0"/>
              <a:t>variables., Identifying </a:t>
            </a:r>
            <a:r>
              <a:rPr lang="en-US" sz="2000" dirty="0"/>
              <a:t>trends and patterns.</a:t>
            </a:r>
          </a:p>
          <a:p>
            <a:pPr marL="0" indent="0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949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916601"/>
            <a:ext cx="6469381" cy="4290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94240" y="2064563"/>
            <a:ext cx="3944814" cy="25545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Y=</a:t>
            </a:r>
            <a:r>
              <a:rPr lang="el-GR" sz="2000" dirty="0" smtClean="0">
                <a:solidFill>
                  <a:schemeClr val="bg1"/>
                </a:solidFill>
              </a:rPr>
              <a:t>β0</a:t>
            </a:r>
            <a:r>
              <a:rPr lang="el-GR" sz="2000" dirty="0">
                <a:solidFill>
                  <a:schemeClr val="bg1"/>
                </a:solidFill>
              </a:rPr>
              <a:t>​ </a:t>
            </a:r>
            <a:r>
              <a:rPr lang="el-GR" sz="2000" dirty="0" smtClean="0">
                <a:solidFill>
                  <a:schemeClr val="bg1"/>
                </a:solidFill>
              </a:rPr>
              <a:t>+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l-GR" sz="2000" dirty="0" smtClean="0">
                <a:solidFill>
                  <a:schemeClr val="bg1"/>
                </a:solidFill>
              </a:rPr>
              <a:t>β1​</a:t>
            </a:r>
            <a:r>
              <a:rPr lang="en-US" sz="2000" dirty="0" smtClean="0">
                <a:solidFill>
                  <a:schemeClr val="bg1"/>
                </a:solidFill>
              </a:rPr>
              <a:t>X + </a:t>
            </a:r>
            <a:r>
              <a:rPr lang="el-GR" sz="2000" dirty="0" smtClean="0">
                <a:solidFill>
                  <a:schemeClr val="bg1"/>
                </a:solidFill>
              </a:rPr>
              <a:t>ϵ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where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Y: is the dependent variable, 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X: </a:t>
            </a:r>
            <a:r>
              <a:rPr lang="en-US" sz="2000" dirty="0">
                <a:solidFill>
                  <a:schemeClr val="bg1"/>
                </a:solidFill>
              </a:rPr>
              <a:t>is the independent variable, </a:t>
            </a:r>
            <a:r>
              <a:rPr lang="el-GR" sz="2000" dirty="0">
                <a:solidFill>
                  <a:schemeClr val="bg1"/>
                </a:solidFill>
              </a:rPr>
              <a:t>β0</a:t>
            </a:r>
            <a:r>
              <a:rPr lang="el-GR" sz="2000" dirty="0" smtClean="0">
                <a:solidFill>
                  <a:schemeClr val="bg1"/>
                </a:solidFill>
              </a:rPr>
              <a:t>​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r>
              <a:rPr lang="el-GR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is the </a:t>
            </a:r>
            <a:r>
              <a:rPr lang="en-US" sz="2000" dirty="0" smtClean="0">
                <a:solidFill>
                  <a:schemeClr val="bg1"/>
                </a:solidFill>
              </a:rPr>
              <a:t>intercept</a:t>
            </a:r>
          </a:p>
          <a:p>
            <a:pPr lvl="1"/>
            <a:r>
              <a:rPr lang="el-GR" sz="2000" dirty="0" smtClean="0">
                <a:solidFill>
                  <a:schemeClr val="bg1"/>
                </a:solidFill>
              </a:rPr>
              <a:t>β1​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r>
              <a:rPr lang="el-GR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is the slope</a:t>
            </a:r>
          </a:p>
          <a:p>
            <a:pPr lvl="1"/>
            <a:r>
              <a:rPr lang="el-GR" sz="2000" dirty="0" smtClean="0">
                <a:solidFill>
                  <a:schemeClr val="bg1"/>
                </a:solidFill>
              </a:rPr>
              <a:t>ϵ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r>
              <a:rPr lang="el-GR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is the error term.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6590</TotalTime>
  <Words>190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Linear Regression</vt:lpstr>
      <vt:lpstr>What will be covered</vt:lpstr>
      <vt:lpstr>Simple linear Regression</vt:lpstr>
      <vt:lpstr>Simple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hp</dc:creator>
  <cp:lastModifiedBy>hp</cp:lastModifiedBy>
  <cp:revision>8</cp:revision>
  <dcterms:created xsi:type="dcterms:W3CDTF">2024-08-25T04:51:03Z</dcterms:created>
  <dcterms:modified xsi:type="dcterms:W3CDTF">2024-08-29T18:41:39Z</dcterms:modified>
</cp:coreProperties>
</file>