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C8C"/>
    <a:srgbClr val="993333"/>
    <a:srgbClr val="DCDCDC"/>
    <a:srgbClr val="F2F2F2"/>
    <a:srgbClr val="5A629A"/>
    <a:srgbClr val="87BE49"/>
    <a:srgbClr val="2A8660"/>
    <a:srgbClr val="579A71"/>
    <a:srgbClr val="3B8D68"/>
    <a:srgbClr val="63A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851" y="-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57EA-BA4C-4D2E-AEDF-B7593DAC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B0ABB-9F35-4671-B1FB-9A75E1316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54C4-303E-4BD1-9410-F4F1BC12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4DE6-4775-4AAC-8C69-CFA5D8C9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29D7-073A-4745-AD59-09083EED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51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C90-53E2-4F90-B4CE-ABE62D6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4EA41-A01E-4814-B0C7-9660A8C4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32D6-8AAF-4C72-8229-EF377888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0919-E4F0-4E39-8938-A75A7979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8B9B-3AC4-4B85-9861-0843EED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213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7E2F0-9795-4344-B686-7C28D9463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2BB70-22A1-4421-A549-D17EA6A0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7023-D4FE-4032-90EC-B923D333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943D-0437-4B7A-8D39-893248F6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CABE-94FB-4358-AD76-4A5D88FA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3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7257-E8B3-43FD-8843-FCF5A8AF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7764-929D-469B-802B-807F4E74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4F2C-6497-4FFD-AC9B-36DB36C6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4976-D98D-4660-A4CE-62B1F57D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DAF1-E5FE-4559-8B02-A381CEB8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1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D9A1-6800-4216-99F9-298BA9EB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4ADA-A004-4786-A2CB-9D6DEE36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B50E-C2CA-4120-BBB3-EC21CFE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1BF7-3C19-44A1-82A9-A46DA185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B887-87CC-4E65-B6FB-E08575C3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F6A-2E8D-477D-9A4A-40BE6469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59FB-2ED1-4CEF-9483-E6FB38BAC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EAA2-0368-4444-A4FB-9D8FAD3D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8A10-2A02-4960-9D2F-2621B3B7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D5A51-857F-4052-A59F-E9192FDA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BD13A-01AE-470F-AD44-15039888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7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4B5C-9EAC-4CCF-AD27-536E51D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700B8-5A34-4A9A-B896-B097779B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1A335-AB66-40D9-88BA-6250EFB1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9FEAF-3085-4237-86E7-0CEE04E9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648C4-F745-493C-8D68-3BF916506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E3B3F-C17C-429B-B19F-646CC76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30E8-2710-4A70-9AA8-1F3326C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19606-4640-4874-BACD-A575469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0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9935-099E-4837-871E-0789BAAE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9DBB8-8377-46DF-B217-BA186CA1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ABE2C-3F83-47CE-8309-621FC27D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D17BE-6540-4322-9328-4CF56C3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27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2056C-486A-4917-9474-356B7A01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4DA2C-FCA8-4D63-A261-E1F25D5A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6A4A5-176B-4AC9-9C76-9A708B8E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7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9E1-A090-4DD0-B02A-97061AE4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3CA7-2792-433F-8E74-FC3B5A2B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65AA0-0E63-4038-9781-D9AC1273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FB491-091F-49CF-9D57-2CDCD960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F6FD0-3159-42C4-B860-B8370AE2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BFD1-87A5-4CFD-9B80-351C77F4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31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E27C-40AC-4588-88E0-473B34C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0E53B-577B-4A5C-B934-1DFF6AE82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D6D3C-09C9-499B-B384-38A76562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7D198-3116-4627-A4FC-14904F55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4187-975B-4B96-AA0B-5B1A261E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76716-0284-4595-99BD-9D6FFDD8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57C2C-3DBE-42E0-B612-03B039A8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C6E4-CCFF-4B29-AF3F-E3CD231F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FC94-E9FA-436A-A523-2EF9C1B01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BF85-691D-468E-B5C0-339552D27628}" type="datetimeFigureOut">
              <a:rPr lang="en-SG" smtClean="0"/>
              <a:t>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C74E-F72A-406F-A052-CAEB0ECE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2AC1-12FB-4186-934C-938B7EF3F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7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DD01D-C724-45DE-9659-563DE796D1BA}"/>
              </a:ext>
            </a:extLst>
          </p:cNvPr>
          <p:cNvSpPr txBox="1"/>
          <p:nvPr/>
        </p:nvSpPr>
        <p:spPr>
          <a:xfrm>
            <a:off x="1280159" y="2215968"/>
            <a:ext cx="79641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00" b="1" dirty="0">
                <a:solidFill>
                  <a:srgbClr val="2A8660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I</a:t>
            </a:r>
            <a:r>
              <a:rPr lang="en-SG" sz="16600" b="1" dirty="0">
                <a:solidFill>
                  <a:srgbClr val="3B8D68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S</a:t>
            </a:r>
            <a:r>
              <a:rPr lang="en-SG" sz="16600" b="1" dirty="0">
                <a:solidFill>
                  <a:srgbClr val="579A71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I</a:t>
            </a:r>
            <a:r>
              <a:rPr lang="en-SG" sz="16600" b="1" dirty="0">
                <a:solidFill>
                  <a:srgbClr val="63A275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C</a:t>
            </a:r>
            <a:r>
              <a:rPr lang="en-SG" sz="16600" b="1" dirty="0">
                <a:solidFill>
                  <a:srgbClr val="81B865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A</a:t>
            </a:r>
            <a:r>
              <a:rPr lang="en-SG" sz="16600" b="1" dirty="0">
                <a:solidFill>
                  <a:srgbClr val="87BE49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BC96-4B2E-4D16-88F2-C40B5DF27B7F}"/>
              </a:ext>
            </a:extLst>
          </p:cNvPr>
          <p:cNvSpPr/>
          <p:nvPr/>
        </p:nvSpPr>
        <p:spPr>
          <a:xfrm rot="16200000">
            <a:off x="8573216" y="3123908"/>
            <a:ext cx="1665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b="1" dirty="0">
                <a:latin typeface="Cooper Black" panose="0208090404030B020404" pitchFamily="18" charset="0"/>
                <a:cs typeface="Angsana New" panose="020B0502040204020203" pitchFamily="18" charset="-34"/>
              </a:rPr>
              <a:t>2020</a:t>
            </a:r>
            <a:endParaRPr lang="en-SG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DC310-409F-4CD0-BD0F-DAC2E737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4330345"/>
            <a:ext cx="10260457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D9230-25E5-495F-ACBD-ABE03B6F7EDF}"/>
              </a:ext>
            </a:extLst>
          </p:cNvPr>
          <p:cNvSpPr/>
          <p:nvPr/>
        </p:nvSpPr>
        <p:spPr>
          <a:xfrm>
            <a:off x="-700585" y="2828393"/>
            <a:ext cx="12088368" cy="3981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E9B58-616E-44BE-A2D5-1178998C1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1" t="23733" r="5609" b="37143"/>
          <a:stretch/>
        </p:blipFill>
        <p:spPr>
          <a:xfrm>
            <a:off x="5099713" y="2536464"/>
            <a:ext cx="1619586" cy="3306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96E5D9-955C-4BAD-969E-1025F421F0A4}"/>
              </a:ext>
            </a:extLst>
          </p:cNvPr>
          <p:cNvSpPr/>
          <p:nvPr/>
        </p:nvSpPr>
        <p:spPr>
          <a:xfrm>
            <a:off x="0" y="1654685"/>
            <a:ext cx="6452741" cy="346878"/>
          </a:xfrm>
          <a:prstGeom prst="rect">
            <a:avLst/>
          </a:prstGeom>
          <a:gradFill flip="none" rotWithShape="1">
            <a:gsLst>
              <a:gs pos="0">
                <a:srgbClr val="2D3C8C"/>
              </a:gs>
              <a:gs pos="100000">
                <a:srgbClr val="5A629A"/>
              </a:gs>
            </a:gsLst>
            <a:lin ang="2700000" scaled="1"/>
            <a:tileRect/>
          </a:gradFill>
          <a:ln>
            <a:solidFill>
              <a:srgbClr val="5A6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BEC900-DF1C-45CF-B9B6-4E7CA6929872}"/>
              </a:ext>
            </a:extLst>
          </p:cNvPr>
          <p:cNvCxnSpPr/>
          <p:nvPr/>
        </p:nvCxnSpPr>
        <p:spPr>
          <a:xfrm>
            <a:off x="3359649" y="2321960"/>
            <a:ext cx="0" cy="33145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3762BF0-CE2A-4D72-857B-BB05DD7A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33" y="-3371504"/>
            <a:ext cx="12192000" cy="390761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C13F4B6-FC1F-46F5-8E4D-1471CFA19DF0}"/>
              </a:ext>
            </a:extLst>
          </p:cNvPr>
          <p:cNvGrpSpPr/>
          <p:nvPr/>
        </p:nvGrpSpPr>
        <p:grpSpPr>
          <a:xfrm>
            <a:off x="4652173" y="2664894"/>
            <a:ext cx="5884571" cy="5943263"/>
            <a:chOff x="1990860" y="1255691"/>
            <a:chExt cx="5884571" cy="5943263"/>
          </a:xfrm>
        </p:grpSpPr>
        <p:grpSp>
          <p:nvGrpSpPr>
            <p:cNvPr id="11" name="组合 27">
              <a:extLst>
                <a:ext uri="{FF2B5EF4-FFF2-40B4-BE49-F238E27FC236}">
                  <a16:creationId xmlns:a16="http://schemas.microsoft.com/office/drawing/2014/main" id="{3DA7E6F1-2300-46A1-B0F4-C158200D4004}"/>
                </a:ext>
              </a:extLst>
            </p:cNvPr>
            <p:cNvGrpSpPr/>
            <p:nvPr/>
          </p:nvGrpSpPr>
          <p:grpSpPr>
            <a:xfrm>
              <a:off x="1990860" y="1255691"/>
              <a:ext cx="5884571" cy="5943263"/>
              <a:chOff x="-5003640" y="3471770"/>
              <a:chExt cx="3102112" cy="3217787"/>
            </a:xfrm>
          </p:grpSpPr>
          <p:pic>
            <p:nvPicPr>
              <p:cNvPr id="13" name="图片 24">
                <a:extLst>
                  <a:ext uri="{FF2B5EF4-FFF2-40B4-BE49-F238E27FC236}">
                    <a16:creationId xmlns:a16="http://schemas.microsoft.com/office/drawing/2014/main" id="{9A98CADA-4E37-41C5-A76B-FBA60BA69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537"/>
              <a:stretch/>
            </p:blipFill>
            <p:spPr>
              <a:xfrm>
                <a:off x="-5003640" y="3471770"/>
                <a:ext cx="958155" cy="3217787"/>
              </a:xfrm>
              <a:prstGeom prst="rect">
                <a:avLst/>
              </a:prstGeom>
              <a:ln>
                <a:solidFill>
                  <a:srgbClr val="2D3C8C"/>
                </a:solidFill>
              </a:ln>
            </p:spPr>
          </p:pic>
          <p:pic>
            <p:nvPicPr>
              <p:cNvPr id="14" name="图片 23">
                <a:extLst>
                  <a:ext uri="{FF2B5EF4-FFF2-40B4-BE49-F238E27FC236}">
                    <a16:creationId xmlns:a16="http://schemas.microsoft.com/office/drawing/2014/main" id="{4E823FCC-1E2C-4C4E-ACA5-D2F5CA4B83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086" b="54581"/>
              <a:stretch/>
            </p:blipFill>
            <p:spPr>
              <a:xfrm>
                <a:off x="-5003640" y="3471770"/>
                <a:ext cx="3102112" cy="1461473"/>
              </a:xfrm>
              <a:prstGeom prst="rect">
                <a:avLst/>
              </a:prstGeom>
              <a:ln>
                <a:solidFill>
                  <a:srgbClr val="2D3C8C"/>
                </a:solidFill>
              </a:ln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10FB49-0332-495C-93C9-C4B3CA3951EB}"/>
                </a:ext>
              </a:extLst>
            </p:cNvPr>
            <p:cNvSpPr txBox="1"/>
            <p:nvPr/>
          </p:nvSpPr>
          <p:spPr>
            <a:xfrm>
              <a:off x="3719011" y="3955036"/>
              <a:ext cx="3959738" cy="707886"/>
            </a:xfrm>
            <a:prstGeom prst="rect">
              <a:avLst/>
            </a:prstGeom>
            <a:noFill/>
            <a:ln>
              <a:solidFill>
                <a:srgbClr val="2D3C8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000" b="1" dirty="0">
                  <a:latin typeface="Trebuchet MS "/>
                </a:rPr>
                <a:t>International Symposium on </a:t>
              </a:r>
            </a:p>
            <a:p>
              <a:r>
                <a:rPr lang="en-SG" sz="2000" b="1" dirty="0">
                  <a:latin typeface="Trebuchet MS "/>
                </a:rPr>
                <a:t>Integrated Circuits and Systems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6C6464D-4452-4C02-BDAB-BACDC12D0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63" y="3526069"/>
            <a:ext cx="1809750" cy="4933950"/>
          </a:xfrm>
          <a:prstGeom prst="rect">
            <a:avLst/>
          </a:prstGeom>
          <a:ln>
            <a:solidFill>
              <a:srgbClr val="F2F2F2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C0A19F-5D0E-4624-976C-1001E6DEEC34}"/>
              </a:ext>
            </a:extLst>
          </p:cNvPr>
          <p:cNvSpPr/>
          <p:nvPr/>
        </p:nvSpPr>
        <p:spPr>
          <a:xfrm rot="5400000">
            <a:off x="5534013" y="437792"/>
            <a:ext cx="2477942" cy="243184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C2F3C-D6BF-4785-B159-7D6E85568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8664" y="2773594"/>
            <a:ext cx="981075" cy="1504950"/>
          </a:xfrm>
          <a:prstGeom prst="rect">
            <a:avLst/>
          </a:prstGeom>
          <a:solidFill>
            <a:srgbClr val="DCDCDC"/>
          </a:solidFill>
        </p:spPr>
      </p:pic>
    </p:spTree>
    <p:extLst>
      <p:ext uri="{BB962C8B-B14F-4D97-AF65-F5344CB8AC3E}">
        <p14:creationId xmlns:p14="http://schemas.microsoft.com/office/powerpoint/2010/main" val="267266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3769475-572D-4C9A-BD85-E3974CDD2EC0}"/>
              </a:ext>
            </a:extLst>
          </p:cNvPr>
          <p:cNvGrpSpPr/>
          <p:nvPr/>
        </p:nvGrpSpPr>
        <p:grpSpPr>
          <a:xfrm>
            <a:off x="1990860" y="1255691"/>
            <a:ext cx="5884571" cy="5943263"/>
            <a:chOff x="1990860" y="1255691"/>
            <a:chExt cx="5884571" cy="5943263"/>
          </a:xfrm>
        </p:grpSpPr>
        <p:grpSp>
          <p:nvGrpSpPr>
            <p:cNvPr id="2" name="组合 27">
              <a:extLst>
                <a:ext uri="{FF2B5EF4-FFF2-40B4-BE49-F238E27FC236}">
                  <a16:creationId xmlns:a16="http://schemas.microsoft.com/office/drawing/2014/main" id="{83D001C3-D6C0-43F4-B3D2-0996DC36C27F}"/>
                </a:ext>
              </a:extLst>
            </p:cNvPr>
            <p:cNvGrpSpPr/>
            <p:nvPr/>
          </p:nvGrpSpPr>
          <p:grpSpPr>
            <a:xfrm>
              <a:off x="1990860" y="1255691"/>
              <a:ext cx="5884571" cy="5943263"/>
              <a:chOff x="-5003640" y="3471770"/>
              <a:chExt cx="3102112" cy="3217787"/>
            </a:xfrm>
          </p:grpSpPr>
          <p:pic>
            <p:nvPicPr>
              <p:cNvPr id="3" name="图片 24">
                <a:extLst>
                  <a:ext uri="{FF2B5EF4-FFF2-40B4-BE49-F238E27FC236}">
                    <a16:creationId xmlns:a16="http://schemas.microsoft.com/office/drawing/2014/main" id="{31C80E7D-AA2A-4550-AE5B-EA47D06AE0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537"/>
              <a:stretch/>
            </p:blipFill>
            <p:spPr>
              <a:xfrm>
                <a:off x="-5003640" y="3471770"/>
                <a:ext cx="958155" cy="3217787"/>
              </a:xfrm>
              <a:prstGeom prst="rect">
                <a:avLst/>
              </a:prstGeom>
            </p:spPr>
          </p:pic>
          <p:pic>
            <p:nvPicPr>
              <p:cNvPr id="4" name="图片 23">
                <a:extLst>
                  <a:ext uri="{FF2B5EF4-FFF2-40B4-BE49-F238E27FC236}">
                    <a16:creationId xmlns:a16="http://schemas.microsoft.com/office/drawing/2014/main" id="{33D091B2-FA7E-40A0-BA6E-8ECBD78D52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086" b="54581"/>
              <a:stretch/>
            </p:blipFill>
            <p:spPr>
              <a:xfrm>
                <a:off x="-5003640" y="3471770"/>
                <a:ext cx="3102112" cy="146147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C1F33-2ADE-4623-BE61-689B0AF16A98}"/>
                </a:ext>
              </a:extLst>
            </p:cNvPr>
            <p:cNvSpPr txBox="1"/>
            <p:nvPr/>
          </p:nvSpPr>
          <p:spPr>
            <a:xfrm>
              <a:off x="3719011" y="3955036"/>
              <a:ext cx="39597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 dirty="0">
                  <a:latin typeface="Trebuchet MS "/>
                </a:rPr>
                <a:t>International Symposium on </a:t>
              </a:r>
            </a:p>
            <a:p>
              <a:r>
                <a:rPr lang="en-SG" sz="2000" b="1" dirty="0">
                  <a:latin typeface="Trebuchet MS "/>
                </a:rPr>
                <a:t>Integrated Circuits and Systems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268E7A-699D-41ED-9987-856F2C949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69" y="1440436"/>
            <a:ext cx="1530896" cy="854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79C8C8-4035-46EC-8DD2-8B577E67E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669" y="5417564"/>
            <a:ext cx="5619750" cy="2781300"/>
          </a:xfrm>
          <a:prstGeom prst="rect">
            <a:avLst/>
          </a:prstGeom>
          <a:solidFill>
            <a:srgbClr val="993333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57A8E0-3E5A-44BB-83BE-06E5A1CEF3B7}"/>
              </a:ext>
            </a:extLst>
          </p:cNvPr>
          <p:cNvSpPr/>
          <p:nvPr/>
        </p:nvSpPr>
        <p:spPr>
          <a:xfrm>
            <a:off x="8676409" y="1440436"/>
            <a:ext cx="1524731" cy="1354719"/>
          </a:xfrm>
          <a:prstGeom prst="rect">
            <a:avLst/>
          </a:prstGeom>
          <a:solidFill>
            <a:srgbClr val="2D3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18FD3A-E989-4BBB-9AC9-1D4AA3B04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26" t="18933" b="40402"/>
          <a:stretch/>
        </p:blipFill>
        <p:spPr>
          <a:xfrm>
            <a:off x="9185563" y="3650116"/>
            <a:ext cx="2868583" cy="13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8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Cooper Black</vt:lpstr>
      <vt:lpstr>Trebuchet MS 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Yongfu Li</dc:creator>
  <cp:lastModifiedBy>Yongfu Li</cp:lastModifiedBy>
  <cp:revision>12</cp:revision>
  <dcterms:created xsi:type="dcterms:W3CDTF">2019-11-28T11:42:08Z</dcterms:created>
  <dcterms:modified xsi:type="dcterms:W3CDTF">2019-12-03T02:44:58Z</dcterms:modified>
</cp:coreProperties>
</file>