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3639-F5AD-44C6-88A6-8B1455FC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0B20B-6ABD-4476-99EB-62379E3B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A214-8013-4DA9-B5D6-B97CE1D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6F8A-D9DF-4D28-A8DB-B91D9EC3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97DD-7F5B-48A8-8EF1-209281D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9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F148-5E20-4E24-A694-6D7B34E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B7CEC-5101-4B0C-9B1E-0B60942C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2E0D-B67A-4C23-866C-932A12B6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A62A-AB03-4D7F-BA14-30BD014D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5D2B-7686-4EB1-B926-3062E81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1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CD8C1-AD19-4F91-BE90-DC4BAA68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2E72C-D969-41C9-B7F5-CC04B235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ABE9-352F-4717-9FCF-412F46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26F9-F252-427C-B411-51DA08E0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AC06-332E-4EED-865D-8ABDB20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0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02FB-D5A3-4E4F-BB66-E2145652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6578-EF08-4CC1-BA47-73BB2A51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71D4-5DBE-41B3-8F62-8B6A75C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6FCA-FC22-448B-9242-82B6867F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2795-1012-410E-865B-D9132D37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63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D5FF-3492-48F8-9D9B-7871791C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384-07D2-48C2-B95F-EB4310A6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9A90-629A-4406-BF10-641A6B34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7D86-A0CA-4092-8AB0-7EC01E7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65D1-FC45-468D-83CA-FD8D7B9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1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0648-A635-473E-B931-00D2F328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A4ED-1C03-4004-8A08-5CCF7859E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D9A6-8E82-49B1-830E-6C887729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EF6E-6BD0-4C41-9ACA-C0084DD8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1D5F-9DDA-415E-B0DB-8E51437D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40E1-C391-4663-AE42-56356076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91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830D-9B66-4B31-82B1-1CE4BBAB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803A-CED0-4647-A6DF-48634295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2508-845C-47C0-9721-B8468EEF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94C2-9E68-4A99-BFBD-22DA1DFFE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500BB-DC11-4B93-8C85-FB61DB777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8721-05DB-4EA0-A85D-F1F13F1E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FAF37-E417-4E68-98CA-A601094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95BF2-446C-4922-841A-2ADCD15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6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9E20-B03C-448A-B1C2-A85E25B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3BD9F-106B-41FE-BCDA-AB5D21CB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22A52-72B6-483A-A661-E6D28D41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DFF70-4D95-4706-A76E-7339C8F5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72D2-1EA7-49D2-9D5E-15D8B53C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BB8B-7E80-486B-9EB6-5B5218F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E572F-CF53-4F47-BA53-287EC06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3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119-178B-4F25-8D3A-355C792C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6CE4-8D21-47F8-B8E2-BF886D9C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2885-B79C-4798-9FEF-2C5B3BA3A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EAAA-A763-4E4D-9BBE-7A7F670C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EFFD-AA3C-4B27-B39B-5FC0A9C9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FB76-63EB-4D7F-99CA-1F7E0A45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6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DAA3-DA4E-47F2-958F-360DB41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0081B-7508-4CF7-A56E-6A26FFA6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4198E-8685-4FAD-B3B2-58F038D72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194A-FCEB-4244-B5E3-2D4FF9A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9F79-52D1-44E0-94D2-8093E3B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418AC-67CA-4504-9EF6-93C40E1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25A9D-D9D0-4BDF-8BC2-E9B6A6D0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35C9-0AE2-40AD-A52C-14ABE3BE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7EED-769F-4ABB-A74B-53496EBC7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205E-6E89-443C-B302-4693E120D7F3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F8E5-341D-435D-99DB-1A06FE09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E470-206B-44CC-90B2-ED5EE28BF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0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3CF79-F7C9-413B-ACE6-C9443885A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55" y="1572419"/>
            <a:ext cx="8469384" cy="17334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38A14-14E2-4745-9A22-B47515B5AA08}"/>
              </a:ext>
            </a:extLst>
          </p:cNvPr>
          <p:cNvSpPr/>
          <p:nvPr/>
        </p:nvSpPr>
        <p:spPr>
          <a:xfrm>
            <a:off x="1472454" y="1873744"/>
            <a:ext cx="1611940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802B7-68A2-4D93-B2BC-DBCBD1EB5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b="36242"/>
          <a:stretch/>
        </p:blipFill>
        <p:spPr>
          <a:xfrm>
            <a:off x="1423115" y="1687773"/>
            <a:ext cx="1844594" cy="126148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2808CA-43B5-42A3-86FE-5924896CEF7C}"/>
              </a:ext>
            </a:extLst>
          </p:cNvPr>
          <p:cNvSpPr/>
          <p:nvPr/>
        </p:nvSpPr>
        <p:spPr>
          <a:xfrm>
            <a:off x="6537278" y="1873744"/>
            <a:ext cx="2965526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3ABC8-63E6-4AB4-ADEC-63D459343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3" r="10867"/>
          <a:stretch/>
        </p:blipFill>
        <p:spPr>
          <a:xfrm>
            <a:off x="1287189" y="3439410"/>
            <a:ext cx="6764612" cy="3010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D2FA7A-2B1D-4764-96B2-4DF5594A9A1C}"/>
              </a:ext>
            </a:extLst>
          </p:cNvPr>
          <p:cNvSpPr/>
          <p:nvPr/>
        </p:nvSpPr>
        <p:spPr>
          <a:xfrm>
            <a:off x="2031714" y="3786825"/>
            <a:ext cx="2584736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E912B-4A93-4BAE-A91D-5A289117C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b="36242"/>
          <a:stretch/>
        </p:blipFill>
        <p:spPr>
          <a:xfrm>
            <a:off x="1982375" y="3600854"/>
            <a:ext cx="1844594" cy="1261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CCEF5-2672-4927-B1B8-2BBF9EDD4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46" y="3897351"/>
            <a:ext cx="964648" cy="9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Yongfu Li</cp:lastModifiedBy>
  <cp:revision>7</cp:revision>
  <dcterms:created xsi:type="dcterms:W3CDTF">2020-01-19T11:28:09Z</dcterms:created>
  <dcterms:modified xsi:type="dcterms:W3CDTF">2020-08-27T01:41:38Z</dcterms:modified>
</cp:coreProperties>
</file>