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4498E"/>
    <a:srgbClr val="334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3639-F5AD-44C6-88A6-8B1455FCB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0B20B-6ABD-4476-99EB-62379E3BC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A214-8013-4DA9-B5D6-B97CE1D8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6/11/2020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66F8A-D9DF-4D28-A8DB-B91D9EC3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597DD-7F5B-48A8-8EF1-209281D2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293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F148-5E20-4E24-A694-6D7B34E7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B7CEC-5101-4B0C-9B1E-0B60942C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C2E0D-B67A-4C23-866C-932A12B6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6/11/2020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2A62A-AB03-4D7F-BA14-30BD014D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45D2B-7686-4EB1-B926-3062E81A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811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CD8C1-AD19-4F91-BE90-DC4BAA685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2E72C-D969-41C9-B7F5-CC04B2359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ABE9-352F-4717-9FCF-412F4668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6/11/2020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26F9-F252-427C-B411-51DA08E0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DAC06-332E-4EED-865D-8ABDB204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000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02FB-D5A3-4E4F-BB66-E2145652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6578-EF08-4CC1-BA47-73BB2A51A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A71D4-5DBE-41B3-8F62-8B6A75CA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6/11/2020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6FCA-FC22-448B-9242-82B6867F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22795-1012-410E-865B-D9132D37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633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D5FF-3492-48F8-9D9B-7871791C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10384-07D2-48C2-B95F-EB4310A6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29A90-629A-4406-BF10-641A6B34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6/11/2020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07D86-A0CA-4092-8AB0-7EC01E77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565D1-FC45-468D-83CA-FD8D7B9B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613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0648-A635-473E-B931-00D2F328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9A4ED-1C03-4004-8A08-5CCF7859E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1D9A6-8E82-49B1-830E-6C8877291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4EF6E-6BD0-4C41-9ACA-C0084DD8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6/11/2020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81D5F-9DDA-415E-B0DB-8E51437D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440E1-C391-4663-AE42-56356076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491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830D-9B66-4B31-82B1-1CE4BBAB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8803A-CED0-4647-A6DF-486342957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72508-845C-47C0-9721-B8468EEF5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694C2-9E68-4A99-BFBD-22DA1DFFE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500BB-DC11-4B93-8C85-FB61DB777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A8721-05DB-4EA0-A85D-F1F13F1E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6/11/2020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FAF37-E417-4E68-98CA-A601094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95BF2-446C-4922-841A-2ADCD159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566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9E20-B03C-448A-B1C2-A85E25BB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3BD9F-106B-41FE-BCDA-AB5D21CB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6/11/2020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22A52-72B6-483A-A661-E6D28D41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DFF70-4D95-4706-A76E-7339C8F5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533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672D2-1EA7-49D2-9D5E-15D8B53C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6/11/2020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3BB8B-7E80-486B-9EB6-5B5218F8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E572F-CF53-4F47-BA53-287EC064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634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6119-178B-4F25-8D3A-355C792C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F6CE4-8D21-47F8-B8E2-BF886D9C0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12885-B79C-4798-9FEF-2C5B3BA3A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2EAAA-A763-4E4D-9BBE-7A7F670C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6/11/2020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6EFFD-AA3C-4B27-B39B-5FC0A9C9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FB76-63EB-4D7F-99CA-1F7E0A45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064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DAA3-DA4E-47F2-958F-360DB413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0081B-7508-4CF7-A56E-6A26FFA63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4198E-8685-4FAD-B3B2-58F038D72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3194A-FCEB-4244-B5E3-2D4FF9A6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05E-6E89-443C-B302-4693E120D7F3}" type="datetimeFigureOut">
              <a:rPr lang="en-SG" smtClean="0"/>
              <a:t>6/11/2020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E9F79-52D1-44E0-94D2-8093E3B6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418AC-67CA-4504-9EF6-93C40E1C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53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25A9D-D9D0-4BDF-8BC2-E9B6A6D0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A35C9-0AE2-40AD-A52C-14ABE3BE2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7EED-769F-4ABB-A74B-53496EBC7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205E-6E89-443C-B302-4693E120D7F3}" type="datetimeFigureOut">
              <a:rPr lang="en-SG" smtClean="0"/>
              <a:t>6/11/2020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CF8E5-341D-435D-99DB-1A06FE096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E470-206B-44CC-90B2-ED5EE28BF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11562-4B9F-4528-BD66-CD649290AE3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300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45474" y="2927881"/>
            <a:ext cx="6764612" cy="3020764"/>
            <a:chOff x="1346454" y="3580081"/>
            <a:chExt cx="6764612" cy="3020764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46CEEF3-3C0D-4601-9C5A-DDCDB111AB0A}"/>
                </a:ext>
              </a:extLst>
            </p:cNvPr>
            <p:cNvSpPr/>
            <p:nvPr/>
          </p:nvSpPr>
          <p:spPr>
            <a:xfrm>
              <a:off x="1346454" y="3580081"/>
              <a:ext cx="6764611" cy="2990575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D64693C-F645-43CC-9116-EAD4BB4AF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581" t="17856" r="11681" b="21754"/>
            <a:stretch/>
          </p:blipFill>
          <p:spPr>
            <a:xfrm>
              <a:off x="1346455" y="3854617"/>
              <a:ext cx="6764611" cy="2746228"/>
            </a:xfrm>
            <a:prstGeom prst="rect">
              <a:avLst/>
            </a:prstGeom>
          </p:spPr>
        </p:pic>
        <p:grpSp>
          <p:nvGrpSpPr>
            <p:cNvPr id="28" name="组合 27"/>
            <p:cNvGrpSpPr/>
            <p:nvPr/>
          </p:nvGrpSpPr>
          <p:grpSpPr>
            <a:xfrm>
              <a:off x="4783613" y="3961707"/>
              <a:ext cx="2584736" cy="1151510"/>
              <a:chOff x="4783613" y="3961707"/>
              <a:chExt cx="2584736" cy="115151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BD2FA7A-2B1D-4764-96B2-4DF5594A9A1C}"/>
                  </a:ext>
                </a:extLst>
              </p:cNvPr>
              <p:cNvSpPr/>
              <p:nvPr/>
            </p:nvSpPr>
            <p:spPr>
              <a:xfrm>
                <a:off x="4783613" y="3961707"/>
                <a:ext cx="2584736" cy="1151510"/>
              </a:xfrm>
              <a:prstGeom prst="roundRect">
                <a:avLst/>
              </a:prstGeom>
              <a:solidFill>
                <a:schemeClr val="bg1">
                  <a:alpha val="5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4FCCEF5-2672-4927-B1B8-2BBF9EDD4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1916" y="4054966"/>
                <a:ext cx="964648" cy="964992"/>
              </a:xfrm>
              <a:prstGeom prst="rect">
                <a:avLst/>
              </a:prstGeom>
            </p:spPr>
          </p:pic>
          <p:grpSp>
            <p:nvGrpSpPr>
              <p:cNvPr id="24" name="组合 23"/>
              <p:cNvGrpSpPr/>
              <p:nvPr/>
            </p:nvGrpSpPr>
            <p:grpSpPr>
              <a:xfrm>
                <a:off x="4904980" y="4047876"/>
                <a:ext cx="1446908" cy="1050462"/>
                <a:chOff x="1360013" y="1081567"/>
                <a:chExt cx="1446908" cy="1050462"/>
              </a:xfrm>
            </p:grpSpPr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74FB903-CC57-4AE7-8C85-9B6E7747D860}"/>
                    </a:ext>
                  </a:extLst>
                </p:cNvPr>
                <p:cNvSpPr txBox="1"/>
                <p:nvPr/>
              </p:nvSpPr>
              <p:spPr>
                <a:xfrm>
                  <a:off x="1360013" y="1081567"/>
                  <a:ext cx="5421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latin typeface="Berlin Sans FB Demi" panose="020E0802020502020306" pitchFamily="34" charset="0"/>
                    </a:rPr>
                    <a:t>2021</a:t>
                  </a:r>
                  <a:endParaRPr lang="zh-CN" altLang="en-US" sz="1400" dirty="0">
                    <a:latin typeface="Berlin Sans FB Demi" panose="020E0802020502020306" pitchFamily="34" charset="0"/>
                  </a:endParaRPr>
                </a:p>
              </p:txBody>
            </p:sp>
            <p:pic>
              <p:nvPicPr>
                <p:cNvPr id="26" name="图片 25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111" t="70681"/>
                <a:stretch/>
              </p:blipFill>
              <p:spPr>
                <a:xfrm>
                  <a:off x="1439334" y="1783291"/>
                  <a:ext cx="1367587" cy="348738"/>
                </a:xfrm>
                <a:prstGeom prst="rect">
                  <a:avLst/>
                </a:prstGeom>
              </p:spPr>
            </p:pic>
          </p:grpSp>
          <p:sp>
            <p:nvSpPr>
              <p:cNvPr id="27" name="文本框 26"/>
              <p:cNvSpPr txBox="1"/>
              <p:nvPr/>
            </p:nvSpPr>
            <p:spPr>
              <a:xfrm>
                <a:off x="4904981" y="4190752"/>
                <a:ext cx="13099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4472C4"/>
                    </a:solidFill>
                    <a:latin typeface="Berlin Sans FB Demi" panose="020E0802020502020306" pitchFamily="34" charset="0"/>
                  </a:rPr>
                  <a:t>ISICAS</a:t>
                </a:r>
                <a:endParaRPr lang="zh-CN" altLang="en-US" sz="3200" dirty="0">
                  <a:solidFill>
                    <a:srgbClr val="4472C4"/>
                  </a:solidFill>
                  <a:latin typeface="Berlin Sans FB Demi" panose="020E0802020502020306" pitchFamily="34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943604" y="700068"/>
            <a:ext cx="8464888" cy="1733726"/>
            <a:chOff x="1094578" y="662889"/>
            <a:chExt cx="8464888" cy="173372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40414B-C483-4CCD-8E9E-DD287B7F34BB}"/>
                </a:ext>
              </a:extLst>
            </p:cNvPr>
            <p:cNvSpPr/>
            <p:nvPr/>
          </p:nvSpPr>
          <p:spPr>
            <a:xfrm>
              <a:off x="1094578" y="662889"/>
              <a:ext cx="8464888" cy="1733725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8953688-9590-4E20-B3F8-4BF7144CA7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5909" b="18029"/>
            <a:stretch/>
          </p:blipFill>
          <p:spPr>
            <a:xfrm>
              <a:off x="1094578" y="795945"/>
              <a:ext cx="8464888" cy="160067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0538A14-14E2-4745-9A22-B47515B5AA08}"/>
                </a:ext>
              </a:extLst>
            </p:cNvPr>
            <p:cNvSpPr/>
            <p:nvPr/>
          </p:nvSpPr>
          <p:spPr>
            <a:xfrm>
              <a:off x="1216081" y="969321"/>
              <a:ext cx="1611940" cy="1151510"/>
            </a:xfrm>
            <a:prstGeom prst="roundRect">
              <a:avLst/>
            </a:prstGeom>
            <a:solidFill>
              <a:schemeClr val="bg1">
                <a:alpha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2808CA-43B5-42A3-86FE-5924896CEF7C}"/>
                </a:ext>
              </a:extLst>
            </p:cNvPr>
            <p:cNvSpPr/>
            <p:nvPr/>
          </p:nvSpPr>
          <p:spPr>
            <a:xfrm>
              <a:off x="6280905" y="969321"/>
              <a:ext cx="2965526" cy="1151510"/>
            </a:xfrm>
            <a:prstGeom prst="roundRect">
              <a:avLst/>
            </a:prstGeom>
            <a:solidFill>
              <a:schemeClr val="bg1"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74FB903-CC57-4AE7-8C85-9B6E7747D860}"/>
                </a:ext>
              </a:extLst>
            </p:cNvPr>
            <p:cNvSpPr txBox="1"/>
            <p:nvPr/>
          </p:nvSpPr>
          <p:spPr>
            <a:xfrm>
              <a:off x="1325380" y="1041775"/>
              <a:ext cx="542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Berlin Sans FB Demi" panose="020E0802020502020306" pitchFamily="34" charset="0"/>
                </a:rPr>
                <a:t>2021</a:t>
              </a:r>
              <a:endParaRPr lang="zh-CN" altLang="en-US" sz="14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11" t="70681"/>
            <a:stretch/>
          </p:blipFill>
          <p:spPr>
            <a:xfrm>
              <a:off x="1391057" y="1739192"/>
              <a:ext cx="1367587" cy="348738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1300448" y="1229731"/>
              <a:ext cx="13099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4472C4"/>
                  </a:solidFill>
                  <a:latin typeface="Berlin Sans FB Demi" panose="020E0802020502020306" pitchFamily="34" charset="0"/>
                </a:rPr>
                <a:t>ISICAS</a:t>
              </a:r>
              <a:endParaRPr lang="zh-CN" altLang="en-US" sz="3200" dirty="0">
                <a:solidFill>
                  <a:srgbClr val="4472C4"/>
                </a:solidFill>
                <a:latin typeface="Berlin Sans FB Demi" panose="020E08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52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D3CF79-F7C9-413B-ACE6-C9443885A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55" y="1572419"/>
            <a:ext cx="8469384" cy="173346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538A14-14E2-4745-9A22-B47515B5AA08}"/>
              </a:ext>
            </a:extLst>
          </p:cNvPr>
          <p:cNvSpPr/>
          <p:nvPr/>
        </p:nvSpPr>
        <p:spPr>
          <a:xfrm>
            <a:off x="1472454" y="1873744"/>
            <a:ext cx="1611940" cy="1151510"/>
          </a:xfrm>
          <a:prstGeom prst="roundRect">
            <a:avLst/>
          </a:prstGeom>
          <a:solidFill>
            <a:schemeClr val="bg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802B7-68A2-4D93-B2BC-DBCBD1EB56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" b="36242"/>
          <a:stretch/>
        </p:blipFill>
        <p:spPr>
          <a:xfrm>
            <a:off x="1423115" y="1687773"/>
            <a:ext cx="1844594" cy="126148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2808CA-43B5-42A3-86FE-5924896CEF7C}"/>
              </a:ext>
            </a:extLst>
          </p:cNvPr>
          <p:cNvSpPr/>
          <p:nvPr/>
        </p:nvSpPr>
        <p:spPr>
          <a:xfrm>
            <a:off x="6537278" y="1873744"/>
            <a:ext cx="2965526" cy="1151510"/>
          </a:xfrm>
          <a:prstGeom prst="roundRect">
            <a:avLst/>
          </a:prstGeom>
          <a:solidFill>
            <a:schemeClr val="bg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3ABC8-63E6-4AB4-ADEC-63D459343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43" r="10867"/>
          <a:stretch/>
        </p:blipFill>
        <p:spPr>
          <a:xfrm>
            <a:off x="1287189" y="3439410"/>
            <a:ext cx="6764612" cy="30105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D2FA7A-2B1D-4764-96B2-4DF5594A9A1C}"/>
              </a:ext>
            </a:extLst>
          </p:cNvPr>
          <p:cNvSpPr/>
          <p:nvPr/>
        </p:nvSpPr>
        <p:spPr>
          <a:xfrm>
            <a:off x="2031714" y="3786825"/>
            <a:ext cx="2584736" cy="1151510"/>
          </a:xfrm>
          <a:prstGeom prst="roundRect">
            <a:avLst/>
          </a:prstGeom>
          <a:solidFill>
            <a:schemeClr val="bg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0E912B-4A93-4BAE-A91D-5A289117CD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" b="36242"/>
          <a:stretch/>
        </p:blipFill>
        <p:spPr>
          <a:xfrm>
            <a:off x="1982375" y="3600854"/>
            <a:ext cx="1844594" cy="12614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FCCEF5-2672-4927-B1B8-2BBF9EDD43D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46" y="3897351"/>
            <a:ext cx="964648" cy="96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2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4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Arial</vt:lpstr>
      <vt:lpstr>Berlin Sans FB Demi</vt:lpstr>
      <vt:lpstr>Calibri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Yongfu Li</dc:creator>
  <cp:lastModifiedBy>吃 纸</cp:lastModifiedBy>
  <cp:revision>29</cp:revision>
  <dcterms:created xsi:type="dcterms:W3CDTF">2020-01-19T11:28:09Z</dcterms:created>
  <dcterms:modified xsi:type="dcterms:W3CDTF">2020-11-06T12:23:39Z</dcterms:modified>
</cp:coreProperties>
</file>