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7BE49"/>
    <a:srgbClr val="2A8660"/>
    <a:srgbClr val="579A71"/>
    <a:srgbClr val="3B8D68"/>
    <a:srgbClr val="63A275"/>
    <a:srgbClr val="81B8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>
        <p:scale>
          <a:sx n="150" d="100"/>
          <a:sy n="150" d="100"/>
        </p:scale>
        <p:origin x="-2510" y="-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457EA-BA4C-4D2E-AEDF-B7593DAC38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EB0ABB-9F35-4671-B1FB-9A75E1316A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8554C4-303E-4BD1-9410-F4F1BC128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BF85-691D-468E-B5C0-339552D27628}" type="datetimeFigureOut">
              <a:rPr lang="en-SG" smtClean="0"/>
              <a:t>28/11/2019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74DE6-4775-4AAC-8C69-CFA5D8C91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4F29D7-073A-4745-AD59-09083EEDD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9503C-52D2-4CFF-8DE6-403CDF425DB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54517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E4C90-53E2-4F90-B4CE-ABE62D6F5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94EA41-A01E-4814-B0C7-9660A8C461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132D6-8AAF-4C72-8229-EF377888B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BF85-691D-468E-B5C0-339552D27628}" type="datetimeFigureOut">
              <a:rPr lang="en-SG" smtClean="0"/>
              <a:t>28/11/2019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A0919-E4F0-4E39-8938-A75A79790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BE8B9B-3AC4-4B85-9861-0843EED5A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9503C-52D2-4CFF-8DE6-403CDF425DB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82139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77E2F0-9795-4344-B686-7C28D9463F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92BB70-22A1-4421-A549-D17EA6A07E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3B7023-D4FE-4032-90EC-B923D3333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BF85-691D-468E-B5C0-339552D27628}" type="datetimeFigureOut">
              <a:rPr lang="en-SG" smtClean="0"/>
              <a:t>28/11/2019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3943D-0437-4B7A-8D39-893248F60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DCCABE-94FB-4358-AD76-4A5D88FA6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9503C-52D2-4CFF-8DE6-403CDF425DB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04378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F7257-E8B3-43FD-8843-FCF5A8AFD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D7764-929D-469B-802B-807F4E74B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B4F2C-6497-4FFD-AC9B-36DB36C67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BF85-691D-468E-B5C0-339552D27628}" type="datetimeFigureOut">
              <a:rPr lang="en-SG" smtClean="0"/>
              <a:t>28/11/2019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54976-D98D-4660-A4CE-62B1F57DE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2DAF1-E5FE-4559-8B02-A381CEB8C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9503C-52D2-4CFF-8DE6-403CDF425DB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36106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5D9A1-6800-4216-99F9-298BA9EBB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34ADA-A004-4786-A2CB-9D6DEE36BB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DBB50E-C2CA-4120-BBB3-EC21CFE8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BF85-691D-468E-B5C0-339552D27628}" type="datetimeFigureOut">
              <a:rPr lang="en-SG" smtClean="0"/>
              <a:t>28/11/2019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41BF7-3C19-44A1-82A9-A46DA185B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1B887-87CC-4E65-B6FB-E08575C32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9503C-52D2-4CFF-8DE6-403CDF425DB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1498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25F6A-2E8D-477D-9A4A-40BE64691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959FB-2ED1-4CEF-9483-E6FB38BAC5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8DEAA2-0368-4444-A4FB-9D8FAD3D45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9F8A10-2A02-4960-9D2F-2621B3B76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BF85-691D-468E-B5C0-339552D27628}" type="datetimeFigureOut">
              <a:rPr lang="en-SG" smtClean="0"/>
              <a:t>28/11/2019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9D5A51-857F-4052-A59F-E9192FDAE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4BD13A-01AE-470F-AD44-150398882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9503C-52D2-4CFF-8DE6-403CDF425DB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08704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74B5C-9EAC-4CCF-AD27-536E51DA3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0700B8-5A34-4A9A-B896-B097779B36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51A335-AB66-40D9-88BA-6250EFB1BA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59FEAF-3085-4237-86E7-0CEE04E943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4648C4-F745-493C-8D68-3BF9165065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4E3B3F-C17C-429B-B19F-646CC7633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BF85-691D-468E-B5C0-339552D27628}" type="datetimeFigureOut">
              <a:rPr lang="en-SG" smtClean="0"/>
              <a:t>28/11/2019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0930E8-2710-4A70-9AA8-1F3326C6F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819606-4640-4874-BACD-A5754697C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9503C-52D2-4CFF-8DE6-403CDF425DB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8024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59935-099E-4837-871E-0789BAAE0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19DBB8-8377-46DF-B217-BA186CA1A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BF85-691D-468E-B5C0-339552D27628}" type="datetimeFigureOut">
              <a:rPr lang="en-SG" smtClean="0"/>
              <a:t>28/11/2019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FABE2C-3F83-47CE-8309-621FC27DC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8D17BE-6540-4322-9328-4CF56C3FC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9503C-52D2-4CFF-8DE6-403CDF425DB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50275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D2056C-486A-4917-9474-356B7A012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BF85-691D-468E-B5C0-339552D27628}" type="datetimeFigureOut">
              <a:rPr lang="en-SG" smtClean="0"/>
              <a:t>28/11/2019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24DA2C-FCA8-4D63-A261-E1F25D5A9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76A4A5-176B-4AC9-9C76-9A708B8E3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9503C-52D2-4CFF-8DE6-403CDF425DB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26774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B49E1-A090-4DD0-B02A-97061AE47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03CA7-2792-433F-8E74-FC3B5A2B1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365AA0-0E63-4038-9781-D9AC1273E2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1FB491-091F-49CF-9D57-2CDCD9601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BF85-691D-468E-B5C0-339552D27628}" type="datetimeFigureOut">
              <a:rPr lang="en-SG" smtClean="0"/>
              <a:t>28/11/2019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EF6FD0-3159-42C4-B860-B8370AE25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C7BFD1-87A5-4CFD-9B80-351C77F45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9503C-52D2-4CFF-8DE6-403CDF425DB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02315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2E27C-40AC-4588-88E0-473B34C67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00E53B-577B-4A5C-B934-1DFF6AE827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1D6D3C-09C9-499B-B384-38A7656257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E7D198-3116-4627-A4FC-14904F55A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BF85-691D-468E-B5C0-339552D27628}" type="datetimeFigureOut">
              <a:rPr lang="en-SG" smtClean="0"/>
              <a:t>28/11/2019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7D4187-975B-4B96-AA0B-5B1A261EE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C76716-0284-4595-99BD-9D6FFDD8A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9503C-52D2-4CFF-8DE6-403CDF425DB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6351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657C2C-3DBE-42E0-B612-03B039A8A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E9C6E4-CCFF-4B29-AF3F-E3CD231F79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25FC94-E9FA-436A-A523-2EF9C1B01B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CBF85-691D-468E-B5C0-339552D27628}" type="datetimeFigureOut">
              <a:rPr lang="en-SG" smtClean="0"/>
              <a:t>28/11/2019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DEC74E-F72A-406F-A052-CAEB0ECE74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0A2AC1-12FB-4186-934C-938B7EF3F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9503C-52D2-4CFF-8DE6-403CDF425DB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27764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5DD01D-C724-45DE-9659-563DE796D1BA}"/>
              </a:ext>
            </a:extLst>
          </p:cNvPr>
          <p:cNvSpPr txBox="1"/>
          <p:nvPr/>
        </p:nvSpPr>
        <p:spPr>
          <a:xfrm>
            <a:off x="1280159" y="2215968"/>
            <a:ext cx="796416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600" b="1" dirty="0">
                <a:solidFill>
                  <a:srgbClr val="2A8660"/>
                </a:solidFill>
                <a:latin typeface="Cooper Black" panose="0208090404030B020404" pitchFamily="18" charset="0"/>
                <a:cs typeface="Angsana New" panose="020B0502040204020203" pitchFamily="18" charset="-34"/>
              </a:rPr>
              <a:t>I</a:t>
            </a:r>
            <a:r>
              <a:rPr lang="en-SG" sz="16600" b="1" dirty="0">
                <a:solidFill>
                  <a:srgbClr val="3B8D68"/>
                </a:solidFill>
                <a:latin typeface="Cooper Black" panose="0208090404030B020404" pitchFamily="18" charset="0"/>
                <a:cs typeface="Angsana New" panose="020B0502040204020203" pitchFamily="18" charset="-34"/>
              </a:rPr>
              <a:t>S</a:t>
            </a:r>
            <a:r>
              <a:rPr lang="en-SG" sz="16600" b="1" dirty="0">
                <a:solidFill>
                  <a:srgbClr val="579A71"/>
                </a:solidFill>
                <a:latin typeface="Cooper Black" panose="0208090404030B020404" pitchFamily="18" charset="0"/>
                <a:cs typeface="Angsana New" panose="020B0502040204020203" pitchFamily="18" charset="-34"/>
              </a:rPr>
              <a:t>I</a:t>
            </a:r>
            <a:r>
              <a:rPr lang="en-SG" sz="16600" b="1" dirty="0">
                <a:solidFill>
                  <a:srgbClr val="63A275"/>
                </a:solidFill>
                <a:latin typeface="Cooper Black" panose="0208090404030B020404" pitchFamily="18" charset="0"/>
                <a:cs typeface="Angsana New" panose="020B0502040204020203" pitchFamily="18" charset="-34"/>
              </a:rPr>
              <a:t>C</a:t>
            </a:r>
            <a:r>
              <a:rPr lang="en-SG" sz="16600" b="1" dirty="0">
                <a:solidFill>
                  <a:srgbClr val="81B865"/>
                </a:solidFill>
                <a:latin typeface="Cooper Black" panose="0208090404030B020404" pitchFamily="18" charset="0"/>
                <a:cs typeface="Angsana New" panose="020B0502040204020203" pitchFamily="18" charset="-34"/>
              </a:rPr>
              <a:t>A</a:t>
            </a:r>
            <a:r>
              <a:rPr lang="en-SG" sz="16600" b="1" dirty="0">
                <a:solidFill>
                  <a:srgbClr val="87BE49"/>
                </a:solidFill>
                <a:latin typeface="Cooper Black" panose="0208090404030B020404" pitchFamily="18" charset="0"/>
                <a:cs typeface="Angsana New" panose="020B0502040204020203" pitchFamily="18" charset="-34"/>
              </a:rPr>
              <a:t>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C4BC96-4B2E-4D16-88F2-C40B5DF27B7F}"/>
              </a:ext>
            </a:extLst>
          </p:cNvPr>
          <p:cNvSpPr/>
          <p:nvPr/>
        </p:nvSpPr>
        <p:spPr>
          <a:xfrm rot="16200000">
            <a:off x="8573216" y="3123908"/>
            <a:ext cx="166584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4800" b="1" dirty="0">
                <a:latin typeface="Cooper Black" panose="0208090404030B020404" pitchFamily="18" charset="0"/>
                <a:cs typeface="Angsana New" panose="020B0502040204020203" pitchFamily="18" charset="-34"/>
              </a:rPr>
              <a:t>2020</a:t>
            </a:r>
            <a:endParaRPr lang="en-SG" sz="4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5DC310-409F-4CD0-BD0F-DAC2E7371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-4330345"/>
            <a:ext cx="10260457" cy="443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975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2D9230-25E5-495F-ACBD-ABE03B6F7EDF}"/>
              </a:ext>
            </a:extLst>
          </p:cNvPr>
          <p:cNvSpPr/>
          <p:nvPr/>
        </p:nvSpPr>
        <p:spPr>
          <a:xfrm>
            <a:off x="-700585" y="2828393"/>
            <a:ext cx="12088368" cy="39818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3E9B58-616E-44BE-A2D5-1178998C12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601" t="23733" r="5609" b="37143"/>
          <a:stretch/>
        </p:blipFill>
        <p:spPr>
          <a:xfrm>
            <a:off x="5099713" y="2536464"/>
            <a:ext cx="1619586" cy="33062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596E5D9-955C-4BAD-969E-1025F421F0A4}"/>
              </a:ext>
            </a:extLst>
          </p:cNvPr>
          <p:cNvSpPr/>
          <p:nvPr/>
        </p:nvSpPr>
        <p:spPr>
          <a:xfrm>
            <a:off x="0" y="1654685"/>
            <a:ext cx="6452741" cy="346878"/>
          </a:xfrm>
          <a:prstGeom prst="rect">
            <a:avLst/>
          </a:prstGeom>
          <a:gradFill flip="none" rotWithShape="1">
            <a:gsLst>
              <a:gs pos="0">
                <a:srgbClr val="2A8660"/>
              </a:gs>
              <a:gs pos="100000">
                <a:srgbClr val="87BE49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1BEC900-DF1C-45CF-B9B6-4E7CA6929872}"/>
              </a:ext>
            </a:extLst>
          </p:cNvPr>
          <p:cNvCxnSpPr/>
          <p:nvPr/>
        </p:nvCxnSpPr>
        <p:spPr>
          <a:xfrm>
            <a:off x="3359649" y="2321960"/>
            <a:ext cx="0" cy="3314566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13762BF0-CE2A-4D72-857B-BB05DD7AB4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6965" y="-2603729"/>
            <a:ext cx="12192000" cy="3907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660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2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Angsana New</vt:lpstr>
      <vt:lpstr>Arial</vt:lpstr>
      <vt:lpstr>Calibri</vt:lpstr>
      <vt:lpstr>Calibri Light</vt:lpstr>
      <vt:lpstr>Cooper Black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Yongfu Li</dc:creator>
  <cp:lastModifiedBy>Yongfu Li</cp:lastModifiedBy>
  <cp:revision>8</cp:revision>
  <dcterms:created xsi:type="dcterms:W3CDTF">2019-11-28T11:42:08Z</dcterms:created>
  <dcterms:modified xsi:type="dcterms:W3CDTF">2019-11-28T15:55:47Z</dcterms:modified>
</cp:coreProperties>
</file>