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E49"/>
    <a:srgbClr val="2A8660"/>
    <a:srgbClr val="579A71"/>
    <a:srgbClr val="3B8D68"/>
    <a:srgbClr val="63A275"/>
    <a:srgbClr val="81B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33" d="100"/>
          <a:sy n="33" d="100"/>
        </p:scale>
        <p:origin x="1380" y="8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57EA-BA4C-4D2E-AEDF-B7593DAC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B0ABB-9F35-4671-B1FB-9A75E1316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54C4-303E-4BD1-9410-F4F1BC12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4DE6-4775-4AAC-8C69-CFA5D8C9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29D7-073A-4745-AD59-09083EED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51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C90-53E2-4F90-B4CE-ABE62D6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4EA41-A01E-4814-B0C7-9660A8C4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32D6-8AAF-4C72-8229-EF37788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0919-E4F0-4E39-8938-A75A7979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B9B-3AC4-4B85-9861-0843EED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13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E2F0-9795-4344-B686-7C28D9463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B70-22A1-4421-A549-D17EA6A0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7023-D4FE-4032-90EC-B923D333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943D-0437-4B7A-8D39-893248F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CABE-94FB-4358-AD76-4A5D88FA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3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7257-E8B3-43FD-8843-FCF5A8AF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7764-929D-469B-802B-807F4E74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4F2C-6497-4FFD-AC9B-36DB36C6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4976-D98D-4660-A4CE-62B1F57D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DAF1-E5FE-4559-8B02-A381CEB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D9A1-6800-4216-99F9-298BA9EB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4ADA-A004-4786-A2CB-9D6DEE36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B50E-C2CA-4120-BBB3-EC21CFE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1BF7-3C19-44A1-82A9-A46DA185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B887-87CC-4E65-B6FB-E08575C3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F6A-2E8D-477D-9A4A-40BE6469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59FB-2ED1-4CEF-9483-E6FB38BA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EAA2-0368-4444-A4FB-9D8FAD3D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8A10-2A02-4960-9D2F-2621B3B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5A51-857F-4052-A59F-E9192FDA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D13A-01AE-470F-AD44-15039888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7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4B5C-9EAC-4CCF-AD27-536E51D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700B8-5A34-4A9A-B896-B097779B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1A335-AB66-40D9-88BA-6250EFB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9FEAF-3085-4237-86E7-0CEE04E9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648C4-F745-493C-8D68-3BF916506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E3B3F-C17C-429B-B19F-646CC76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30E8-2710-4A70-9AA8-1F3326C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19606-4640-4874-BACD-A575469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0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9935-099E-4837-871E-0789BAAE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9DBB8-8377-46DF-B217-BA186CA1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ABE2C-3F83-47CE-8309-621FC27D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D17BE-6540-4322-9328-4CF56C3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27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2056C-486A-4917-9474-356B7A01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4DA2C-FCA8-4D63-A261-E1F25D5A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6A4A5-176B-4AC9-9C76-9A708B8E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7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9E1-A090-4DD0-B02A-97061AE4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3CA7-2792-433F-8E74-FC3B5A2B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5AA0-0E63-4038-9781-D9AC1273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B491-091F-49CF-9D57-2CDCD960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6FD0-3159-42C4-B860-B8370AE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BFD1-87A5-4CFD-9B80-351C77F4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31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27C-40AC-4588-88E0-473B34C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0E53B-577B-4A5C-B934-1DFF6AE82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D6D3C-09C9-499B-B384-38A76562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D198-3116-4627-A4FC-14904F55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4187-975B-4B96-AA0B-5B1A261E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76716-0284-4595-99BD-9D6FFDD8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57C2C-3DBE-42E0-B612-03B039A8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C6E4-CCFF-4B29-AF3F-E3CD231F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FC94-E9FA-436A-A523-2EF9C1B01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BF85-691D-468E-B5C0-339552D27628}" type="datetimeFigureOut">
              <a:rPr lang="en-SG" smtClean="0"/>
              <a:t>28/11/2019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C74E-F72A-406F-A052-CAEB0ECE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2AC1-12FB-4186-934C-938B7EF3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03C-52D2-4CFF-8DE6-403CDF425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7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DD01D-C724-45DE-9659-563DE796D1BA}"/>
              </a:ext>
            </a:extLst>
          </p:cNvPr>
          <p:cNvSpPr txBox="1"/>
          <p:nvPr/>
        </p:nvSpPr>
        <p:spPr>
          <a:xfrm>
            <a:off x="1280159" y="2215968"/>
            <a:ext cx="79641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00" b="1" dirty="0">
                <a:solidFill>
                  <a:srgbClr val="2A8660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I</a:t>
            </a:r>
            <a:r>
              <a:rPr lang="en-SG" sz="16600" b="1" dirty="0">
                <a:solidFill>
                  <a:srgbClr val="3B8D68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S</a:t>
            </a:r>
            <a:r>
              <a:rPr lang="en-SG" sz="16600" b="1" dirty="0">
                <a:solidFill>
                  <a:srgbClr val="579A71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I</a:t>
            </a:r>
            <a:r>
              <a:rPr lang="en-SG" sz="16600" b="1" dirty="0">
                <a:solidFill>
                  <a:srgbClr val="63A275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C</a:t>
            </a:r>
            <a:r>
              <a:rPr lang="en-SG" sz="16600" b="1" dirty="0">
                <a:solidFill>
                  <a:srgbClr val="81B865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A</a:t>
            </a:r>
            <a:r>
              <a:rPr lang="en-SG" sz="16600" b="1" dirty="0">
                <a:solidFill>
                  <a:srgbClr val="87BE49"/>
                </a:solidFill>
                <a:latin typeface="Cooper Black" panose="0208090404030B020404" pitchFamily="18" charset="0"/>
                <a:cs typeface="Angsana New" panose="020B0502040204020203" pitchFamily="18" charset="-34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BC96-4B2E-4D16-88F2-C40B5DF27B7F}"/>
              </a:ext>
            </a:extLst>
          </p:cNvPr>
          <p:cNvSpPr/>
          <p:nvPr/>
        </p:nvSpPr>
        <p:spPr>
          <a:xfrm rot="16200000">
            <a:off x="8573216" y="3123908"/>
            <a:ext cx="1665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 dirty="0">
                <a:latin typeface="Cooper Black" panose="0208090404030B020404" pitchFamily="18" charset="0"/>
                <a:cs typeface="Angsana New" panose="020B0502040204020203" pitchFamily="18" charset="-34"/>
              </a:rPr>
              <a:t>2020</a:t>
            </a:r>
            <a:endParaRPr lang="en-SG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DC310-409F-4CD0-BD0F-DAC2E737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4330345"/>
            <a:ext cx="10260457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D9230-25E5-495F-ACBD-ABE03B6F7EDF}"/>
              </a:ext>
            </a:extLst>
          </p:cNvPr>
          <p:cNvSpPr/>
          <p:nvPr/>
        </p:nvSpPr>
        <p:spPr>
          <a:xfrm>
            <a:off x="0" y="1654685"/>
            <a:ext cx="12088368" cy="3981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E9B58-616E-44BE-A2D5-1178998C1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t="23733" r="5609" b="37143"/>
          <a:stretch/>
        </p:blipFill>
        <p:spPr>
          <a:xfrm>
            <a:off x="4672085" y="2001563"/>
            <a:ext cx="3121098" cy="637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96E5D9-955C-4BAD-969E-1025F421F0A4}"/>
              </a:ext>
            </a:extLst>
          </p:cNvPr>
          <p:cNvSpPr/>
          <p:nvPr/>
        </p:nvSpPr>
        <p:spPr>
          <a:xfrm>
            <a:off x="0" y="1654685"/>
            <a:ext cx="6840000" cy="316477"/>
          </a:xfrm>
          <a:prstGeom prst="rect">
            <a:avLst/>
          </a:prstGeom>
          <a:gradFill flip="none" rotWithShape="1">
            <a:gsLst>
              <a:gs pos="0">
                <a:srgbClr val="2A8660"/>
              </a:gs>
              <a:gs pos="100000">
                <a:srgbClr val="87BE4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BEC900-DF1C-45CF-B9B6-4E7CA6929872}"/>
              </a:ext>
            </a:extLst>
          </p:cNvPr>
          <p:cNvCxnSpPr/>
          <p:nvPr/>
        </p:nvCxnSpPr>
        <p:spPr>
          <a:xfrm>
            <a:off x="3359649" y="2321960"/>
            <a:ext cx="0" cy="33145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3762BF0-CE2A-4D72-857B-BB05DD7A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65" y="-2603729"/>
            <a:ext cx="12192000" cy="39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6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Yongfu Li</cp:lastModifiedBy>
  <cp:revision>4</cp:revision>
  <dcterms:created xsi:type="dcterms:W3CDTF">2019-11-28T11:42:08Z</dcterms:created>
  <dcterms:modified xsi:type="dcterms:W3CDTF">2019-11-28T12:26:08Z</dcterms:modified>
</cp:coreProperties>
</file>