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 yuhang" initials="zy" lastIdx="1" clrIdx="0">
    <p:extLst>
      <p:ext uri="{19B8F6BF-5375-455C-9EA6-DF929625EA0E}">
        <p15:presenceInfo xmlns:p15="http://schemas.microsoft.com/office/powerpoint/2012/main" userId="ab21eb4c5ae1f67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F4E4"/>
    <a:srgbClr val="4A875E"/>
    <a:srgbClr val="CEEABC"/>
    <a:srgbClr val="458468"/>
    <a:srgbClr val="2D7554"/>
    <a:srgbClr val="327857"/>
    <a:srgbClr val="01905D"/>
    <a:srgbClr val="0F9363"/>
    <a:srgbClr val="2557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98" autoAdjust="0"/>
    <p:restoredTop sz="94660"/>
  </p:normalViewPr>
  <p:slideViewPr>
    <p:cSldViewPr snapToGrid="0">
      <p:cViewPr varScale="1">
        <p:scale>
          <a:sx n="25" d="100"/>
          <a:sy n="25" d="100"/>
        </p:scale>
        <p:origin x="460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9FDE-6970-4871-BB69-2176BBF793B9}" type="datetimeFigureOut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2986-7D55-4CE6-BA73-8375E347EB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574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9FDE-6970-4871-BB69-2176BBF793B9}" type="datetimeFigureOut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2986-7D55-4CE6-BA73-8375E347EB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217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9FDE-6970-4871-BB69-2176BBF793B9}" type="datetimeFigureOut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2986-7D55-4CE6-BA73-8375E347EB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014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9FDE-6970-4871-BB69-2176BBF793B9}" type="datetimeFigureOut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2986-7D55-4CE6-BA73-8375E347EB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5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9FDE-6970-4871-BB69-2176BBF793B9}" type="datetimeFigureOut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2986-7D55-4CE6-BA73-8375E347EB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14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9FDE-6970-4871-BB69-2176BBF793B9}" type="datetimeFigureOut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2986-7D55-4CE6-BA73-8375E347EB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71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9FDE-6970-4871-BB69-2176BBF793B9}" type="datetimeFigureOut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2986-7D55-4CE6-BA73-8375E347EB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495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9FDE-6970-4871-BB69-2176BBF793B9}" type="datetimeFigureOut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2986-7D55-4CE6-BA73-8375E347EB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792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9FDE-6970-4871-BB69-2176BBF793B9}" type="datetimeFigureOut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2986-7D55-4CE6-BA73-8375E347EB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296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9FDE-6970-4871-BB69-2176BBF793B9}" type="datetimeFigureOut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2986-7D55-4CE6-BA73-8375E347EB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109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9FDE-6970-4871-BB69-2176BBF793B9}" type="datetimeFigureOut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2986-7D55-4CE6-BA73-8375E347EB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177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49FDE-6970-4871-BB69-2176BBF793B9}" type="datetimeFigureOut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F2986-7D55-4CE6-BA73-8375E347EB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519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5000">
              <a:schemeClr val="bg1">
                <a:lumMod val="95000"/>
              </a:schemeClr>
            </a:gs>
            <a:gs pos="12000">
              <a:srgbClr val="4A875E"/>
            </a:gs>
            <a:gs pos="0">
              <a:srgbClr val="4A875E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D67D469E-E434-B7C2-D46E-AFDC39654709}"/>
              </a:ext>
            </a:extLst>
          </p:cNvPr>
          <p:cNvSpPr/>
          <p:nvPr/>
        </p:nvSpPr>
        <p:spPr>
          <a:xfrm>
            <a:off x="371312" y="6076784"/>
            <a:ext cx="14766296" cy="12979312"/>
          </a:xfrm>
          <a:prstGeom prst="roundRect">
            <a:avLst>
              <a:gd name="adj" fmla="val 419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 sz="5605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9F8EFE27-60F5-3AB5-D9CB-FCAB21A40ECE}"/>
              </a:ext>
            </a:extLst>
          </p:cNvPr>
          <p:cNvSpPr/>
          <p:nvPr/>
        </p:nvSpPr>
        <p:spPr>
          <a:xfrm>
            <a:off x="15830355" y="6076790"/>
            <a:ext cx="14073553" cy="15325093"/>
          </a:xfrm>
          <a:prstGeom prst="roundRect">
            <a:avLst>
              <a:gd name="adj" fmla="val 209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53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: 剪去对角 16">
            <a:extLst>
              <a:ext uri="{FF2B5EF4-FFF2-40B4-BE49-F238E27FC236}">
                <a16:creationId xmlns:a16="http://schemas.microsoft.com/office/drawing/2014/main" id="{5EE74812-A542-3F04-3B42-87F8279BD5B4}"/>
              </a:ext>
            </a:extLst>
          </p:cNvPr>
          <p:cNvSpPr/>
          <p:nvPr/>
        </p:nvSpPr>
        <p:spPr>
          <a:xfrm>
            <a:off x="3015093" y="5432341"/>
            <a:ext cx="8785983" cy="1318617"/>
          </a:xfrm>
          <a:prstGeom prst="snip2DiagRect">
            <a:avLst>
              <a:gd name="adj1" fmla="val 0"/>
              <a:gd name="adj2" fmla="val 24825"/>
            </a:avLst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  <a:scene3d>
            <a:camera prst="obliqueTopRigh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605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SECTION I</a:t>
            </a:r>
            <a:endParaRPr lang="zh-CN" altLang="en-US" sz="5605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81F924-7AA0-4BEA-88D0-2FD6BAB9F08D}"/>
              </a:ext>
            </a:extLst>
          </p:cNvPr>
          <p:cNvSpPr txBox="1"/>
          <p:nvPr/>
        </p:nvSpPr>
        <p:spPr>
          <a:xfrm>
            <a:off x="9952909" y="269121"/>
            <a:ext cx="2009075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Title Here</a:t>
            </a:r>
            <a:endParaRPr lang="en-US" altLang="zh-C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F0936121-9D52-4BA4-A5EB-A2A489EDD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1" y="3"/>
            <a:ext cx="9263662" cy="317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矩形: 剪去对角 21">
            <a:extLst>
              <a:ext uri="{FF2B5EF4-FFF2-40B4-BE49-F238E27FC236}">
                <a16:creationId xmlns:a16="http://schemas.microsoft.com/office/drawing/2014/main" id="{2091BF94-54B8-4A6F-B6EE-0E50E4E5FF4D}"/>
              </a:ext>
            </a:extLst>
          </p:cNvPr>
          <p:cNvSpPr/>
          <p:nvPr/>
        </p:nvSpPr>
        <p:spPr>
          <a:xfrm>
            <a:off x="305205" y="3242709"/>
            <a:ext cx="8785983" cy="1658002"/>
          </a:xfrm>
          <a:prstGeom prst="snip2DiagRect">
            <a:avLst>
              <a:gd name="adj1" fmla="val 0"/>
              <a:gd name="adj2" fmla="val 24825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404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Paper ID: xxx</a:t>
            </a:r>
          </a:p>
          <a:p>
            <a:pPr algn="ctr"/>
            <a:r>
              <a:rPr lang="en-US" altLang="zh-CN" sz="4404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Session: </a:t>
            </a:r>
            <a:r>
              <a:rPr lang="zh-CN" altLang="en-US" sz="4404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404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xxx, Room xxx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2010C42-B605-4CC2-9D2D-3ACE958B1C19}"/>
              </a:ext>
            </a:extLst>
          </p:cNvPr>
          <p:cNvSpPr txBox="1"/>
          <p:nvPr/>
        </p:nvSpPr>
        <p:spPr>
          <a:xfrm>
            <a:off x="9952909" y="3315220"/>
            <a:ext cx="20090758" cy="770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404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Affiliation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2F2931F-70E9-48D9-8A7B-10B8576A7137}"/>
              </a:ext>
            </a:extLst>
          </p:cNvPr>
          <p:cNvSpPr txBox="1"/>
          <p:nvPr/>
        </p:nvSpPr>
        <p:spPr>
          <a:xfrm>
            <a:off x="9952909" y="2445102"/>
            <a:ext cx="20090758" cy="770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404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Authors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981056A5-8E98-437F-B46E-5B2BE2D73ABE}"/>
              </a:ext>
            </a:extLst>
          </p:cNvPr>
          <p:cNvSpPr/>
          <p:nvPr/>
        </p:nvSpPr>
        <p:spPr>
          <a:xfrm>
            <a:off x="371312" y="19936431"/>
            <a:ext cx="14766296" cy="19725394"/>
          </a:xfrm>
          <a:prstGeom prst="roundRect">
            <a:avLst>
              <a:gd name="adj" fmla="val 419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 sz="5605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矩形: 剪去对角 29">
            <a:extLst>
              <a:ext uri="{FF2B5EF4-FFF2-40B4-BE49-F238E27FC236}">
                <a16:creationId xmlns:a16="http://schemas.microsoft.com/office/drawing/2014/main" id="{0A07C22A-B658-49F2-B06C-8CE73AE8D2A9}"/>
              </a:ext>
            </a:extLst>
          </p:cNvPr>
          <p:cNvSpPr/>
          <p:nvPr/>
        </p:nvSpPr>
        <p:spPr>
          <a:xfrm>
            <a:off x="3015093" y="19279829"/>
            <a:ext cx="8785983" cy="1318617"/>
          </a:xfrm>
          <a:prstGeom prst="snip2DiagRect">
            <a:avLst>
              <a:gd name="adj1" fmla="val 0"/>
              <a:gd name="adj2" fmla="val 24825"/>
            </a:avLst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  <a:scene3d>
            <a:camera prst="obliqueTopRigh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605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SECTION II</a:t>
            </a:r>
            <a:endParaRPr lang="zh-CN" altLang="en-US" sz="5605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25 CuadroTexto">
            <a:extLst>
              <a:ext uri="{FF2B5EF4-FFF2-40B4-BE49-F238E27FC236}">
                <a16:creationId xmlns:a16="http://schemas.microsoft.com/office/drawing/2014/main" id="{4A0CD619-9880-4435-B55C-043207BA87E1}"/>
              </a:ext>
            </a:extLst>
          </p:cNvPr>
          <p:cNvSpPr txBox="1"/>
          <p:nvPr/>
        </p:nvSpPr>
        <p:spPr>
          <a:xfrm>
            <a:off x="10556594" y="41571608"/>
            <a:ext cx="8812028" cy="954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sz="5605" b="1" dirty="0">
                <a:latin typeface="Arial" panose="020B0604020202020204" pitchFamily="34" charset="0"/>
                <a:cs typeface="Arial" panose="020B0604020202020204" pitchFamily="34" charset="0"/>
              </a:rPr>
              <a:t>Affiliation Logo if needed</a:t>
            </a:r>
          </a:p>
        </p:txBody>
      </p:sp>
      <p:sp>
        <p:nvSpPr>
          <p:cNvPr id="32" name="矩形 11">
            <a:extLst>
              <a:ext uri="{FF2B5EF4-FFF2-40B4-BE49-F238E27FC236}">
                <a16:creationId xmlns:a16="http://schemas.microsoft.com/office/drawing/2014/main" id="{7453B3D8-6D8B-4511-9B1E-5A50625ED6B8}"/>
              </a:ext>
            </a:extLst>
          </p:cNvPr>
          <p:cNvSpPr/>
          <p:nvPr/>
        </p:nvSpPr>
        <p:spPr>
          <a:xfrm>
            <a:off x="-289426" y="40531946"/>
            <a:ext cx="30193332" cy="1253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TW" sz="5605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acknowledgements, organizations involved, logo’s contact information here</a:t>
            </a:r>
            <a:endParaRPr kumimoji="1" lang="zh-TW" altLang="en-US" sz="5605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C684A333-5270-494C-8257-BF76E99CA540}"/>
              </a:ext>
            </a:extLst>
          </p:cNvPr>
          <p:cNvSpPr/>
          <p:nvPr/>
        </p:nvSpPr>
        <p:spPr>
          <a:xfrm>
            <a:off x="15830351" y="22697126"/>
            <a:ext cx="14073553" cy="16964703"/>
          </a:xfrm>
          <a:prstGeom prst="roundRect">
            <a:avLst>
              <a:gd name="adj" fmla="val 209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53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矩形: 剪去对角 33">
            <a:extLst>
              <a:ext uri="{FF2B5EF4-FFF2-40B4-BE49-F238E27FC236}">
                <a16:creationId xmlns:a16="http://schemas.microsoft.com/office/drawing/2014/main" id="{6A503EDD-5A31-4397-9AEF-5C802FE0179C}"/>
              </a:ext>
            </a:extLst>
          </p:cNvPr>
          <p:cNvSpPr/>
          <p:nvPr/>
        </p:nvSpPr>
        <p:spPr>
          <a:xfrm>
            <a:off x="18474132" y="5432341"/>
            <a:ext cx="8785983" cy="1318617"/>
          </a:xfrm>
          <a:prstGeom prst="snip2DiagRect">
            <a:avLst>
              <a:gd name="adj1" fmla="val 0"/>
              <a:gd name="adj2" fmla="val 24825"/>
            </a:avLst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  <a:scene3d>
            <a:camera prst="obliqueTopRigh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605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SECTION III</a:t>
            </a:r>
            <a:endParaRPr lang="zh-CN" altLang="en-US" sz="5605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矩形: 剪去对角 34">
            <a:extLst>
              <a:ext uri="{FF2B5EF4-FFF2-40B4-BE49-F238E27FC236}">
                <a16:creationId xmlns:a16="http://schemas.microsoft.com/office/drawing/2014/main" id="{C6784B25-1D50-4865-9248-68783719604E}"/>
              </a:ext>
            </a:extLst>
          </p:cNvPr>
          <p:cNvSpPr/>
          <p:nvPr/>
        </p:nvSpPr>
        <p:spPr>
          <a:xfrm>
            <a:off x="18474132" y="22037813"/>
            <a:ext cx="8785983" cy="1318617"/>
          </a:xfrm>
          <a:prstGeom prst="snip2DiagRect">
            <a:avLst>
              <a:gd name="adj1" fmla="val 0"/>
              <a:gd name="adj2" fmla="val 24825"/>
            </a:avLst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  <a:scene3d>
            <a:camera prst="obliqueTopRigh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605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SECTION IV</a:t>
            </a:r>
            <a:endParaRPr lang="zh-CN" altLang="en-US" sz="5605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F0A7806-2BC6-40A4-BB01-6F7A35FF5645}"/>
              </a:ext>
            </a:extLst>
          </p:cNvPr>
          <p:cNvSpPr txBox="1"/>
          <p:nvPr/>
        </p:nvSpPr>
        <p:spPr>
          <a:xfrm>
            <a:off x="945120" y="7205256"/>
            <a:ext cx="22333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XXXXXX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854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</TotalTime>
  <Words>38</Words>
  <Application>Microsoft Office PowerPoint</Application>
  <PresentationFormat>自定义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YH X</dc:creator>
  <cp:lastModifiedBy>zhang yuhang</cp:lastModifiedBy>
  <cp:revision>36</cp:revision>
  <dcterms:created xsi:type="dcterms:W3CDTF">2024-03-04T13:28:35Z</dcterms:created>
  <dcterms:modified xsi:type="dcterms:W3CDTF">2025-06-30T12:49:38Z</dcterms:modified>
</cp:coreProperties>
</file>