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4" r:id="rId2"/>
    <p:sldId id="27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5">
          <p15:clr>
            <a:srgbClr val="A4A3A4"/>
          </p15:clr>
        </p15:guide>
        <p15:guide id="2" pos="38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75E"/>
    <a:srgbClr val="FFFFFF"/>
    <a:srgbClr val="0000CC"/>
    <a:srgbClr val="066CB6"/>
    <a:srgbClr val="D9D9D9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3342" autoAdjust="0"/>
  </p:normalViewPr>
  <p:slideViewPr>
    <p:cSldViewPr snapToGrid="0">
      <p:cViewPr>
        <p:scale>
          <a:sx n="50" d="100"/>
          <a:sy n="50" d="100"/>
        </p:scale>
        <p:origin x="514" y="163"/>
      </p:cViewPr>
      <p:guideLst>
        <p:guide orient="horz" pos="2225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2F91D-ED26-46D4-884D-BC0B23FCB89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D2F4C-03CD-413D-92DB-171C4AFD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D2F4C-03CD-413D-92DB-171C4AFD31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ea typeface="等线" panose="02010600030101010101" pitchFamily="2" charset="-122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+mj-lt"/>
              </a:rPr>
              <a:t>. 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D2F4C-03CD-413D-92DB-171C4AFD3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9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image" Target="../media/image1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4A8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469630"/>
            <a:ext cx="2700000" cy="316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2025/6/28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469630"/>
            <a:ext cx="3960000" cy="316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469630"/>
            <a:ext cx="2700000" cy="316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AA976750-B14A-1770-9762-ECB5908E65C7}"/>
              </a:ext>
            </a:extLst>
          </p:cNvPr>
          <p:cNvSpPr/>
          <p:nvPr userDrawn="1"/>
        </p:nvSpPr>
        <p:spPr>
          <a:xfrm>
            <a:off x="93785" y="724416"/>
            <a:ext cx="11988800" cy="56842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232E98-F6A3-4477-AA72-6E31648ECEE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068"/>
          <a:stretch/>
        </p:blipFill>
        <p:spPr bwMode="auto">
          <a:xfrm>
            <a:off x="10040605" y="3853"/>
            <a:ext cx="2143775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DD5DD5C9-981B-49EC-991C-D29D4351B09E}"/>
              </a:ext>
            </a:extLst>
          </p:cNvPr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277791" y="891250"/>
            <a:ext cx="11756093" cy="5365549"/>
          </a:xfrm>
        </p:spPr>
        <p:txBody>
          <a:bodyPr/>
          <a:lstStyle>
            <a:lvl1pPr>
              <a:lnSpc>
                <a:spcPct val="150000"/>
              </a:lnSpc>
              <a:spcAft>
                <a:spcPts val="0"/>
              </a:spcAft>
              <a:defRPr sz="2200" baseline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lnSpc>
                <a:spcPct val="150000"/>
              </a:lnSpc>
              <a:spcAft>
                <a:spcPts val="0"/>
              </a:spcAft>
              <a:defRPr sz="2000" baseline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lnSpc>
                <a:spcPct val="15000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altLang="zh-CN" dirty="0"/>
              <a:t>Level 1</a:t>
            </a:r>
            <a:endParaRPr lang="zh-CN" altLang="en-US" dirty="0"/>
          </a:p>
          <a:p>
            <a:pPr lvl="1"/>
            <a:r>
              <a:rPr lang="en-US" altLang="zh-CN" dirty="0"/>
              <a:t>Level 2</a:t>
            </a:r>
            <a:endParaRPr lang="zh-CN" altLang="en-US" dirty="0"/>
          </a:p>
          <a:p>
            <a:pPr lvl="2"/>
            <a:r>
              <a:rPr lang="en-US" altLang="zh-CN" dirty="0"/>
              <a:t>Level 3</a:t>
            </a:r>
            <a:endParaRPr lang="zh-CN" alt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6A192D54-0EB0-4583-816E-354FFDB51BFB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77790" y="18816"/>
            <a:ext cx="10691409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229A6D-C953-4F42-A086-1C3BD90061C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620" y="90475"/>
            <a:ext cx="1225700" cy="6189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4A8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">
            <a:extLst>
              <a:ext uri="{FF2B5EF4-FFF2-40B4-BE49-F238E27FC236}">
                <a16:creationId xmlns:a16="http://schemas.microsoft.com/office/drawing/2014/main" id="{21F2A8B2-6F00-40B3-8C77-D03B92C6C61B}"/>
              </a:ext>
            </a:extLst>
          </p:cNvPr>
          <p:cNvSpPr/>
          <p:nvPr userDrawn="1"/>
        </p:nvSpPr>
        <p:spPr>
          <a:xfrm>
            <a:off x="93785" y="724416"/>
            <a:ext cx="11988800" cy="56842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日期占位符 15">
            <a:extLst>
              <a:ext uri="{FF2B5EF4-FFF2-40B4-BE49-F238E27FC236}">
                <a16:creationId xmlns:a16="http://schemas.microsoft.com/office/drawing/2014/main" id="{4B2D56FD-4778-400B-B553-DCAF214F1EE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469630"/>
            <a:ext cx="2700000" cy="316800"/>
          </a:xfrm>
        </p:spPr>
        <p:txBody>
          <a:bodyPr/>
          <a:lstStyle>
            <a:lvl1pPr>
              <a:defRPr sz="1200" b="1" baseline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2025/6/28</a:t>
            </a:fld>
            <a:endParaRPr lang="zh-CN" altLang="en-US"/>
          </a:p>
        </p:txBody>
      </p:sp>
      <p:sp>
        <p:nvSpPr>
          <p:cNvPr id="14" name="灯片编号占位符 17">
            <a:extLst>
              <a:ext uri="{FF2B5EF4-FFF2-40B4-BE49-F238E27FC236}">
                <a16:creationId xmlns:a16="http://schemas.microsoft.com/office/drawing/2014/main" id="{4BB11887-C615-4371-9E34-EF9F11A83D7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877600" y="6469630"/>
            <a:ext cx="2700000" cy="316800"/>
          </a:xfrm>
        </p:spPr>
        <p:txBody>
          <a:bodyPr>
            <a:normAutofit/>
          </a:bodyPr>
          <a:lstStyle>
            <a:lvl1pPr>
              <a:defRPr sz="1200" b="1" baseline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7" name="内容占位符 6">
            <a:extLst>
              <a:ext uri="{FF2B5EF4-FFF2-40B4-BE49-F238E27FC236}">
                <a16:creationId xmlns:a16="http://schemas.microsoft.com/office/drawing/2014/main" id="{0E1EDB38-1DEF-44C2-A311-8059D5E739C7}"/>
              </a:ext>
            </a:extLst>
          </p:cNvPr>
          <p:cNvSpPr>
            <a:spLocks noGrp="1"/>
          </p:cNvSpPr>
          <p:nvPr>
            <p:ph sz="quarter" idx="13" hasCustomPrompt="1"/>
            <p:custDataLst>
              <p:tags r:id="rId3"/>
            </p:custDataLst>
          </p:nvPr>
        </p:nvSpPr>
        <p:spPr>
          <a:xfrm>
            <a:off x="277791" y="891250"/>
            <a:ext cx="11756093" cy="5365549"/>
          </a:xfrm>
        </p:spPr>
        <p:txBody>
          <a:bodyPr/>
          <a:lstStyle>
            <a:lvl1pPr>
              <a:lnSpc>
                <a:spcPct val="150000"/>
              </a:lnSpc>
              <a:spcAft>
                <a:spcPts val="0"/>
              </a:spcAft>
              <a:defRPr sz="2200" baseline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lnSpc>
                <a:spcPct val="150000"/>
              </a:lnSpc>
              <a:spcAft>
                <a:spcPts val="0"/>
              </a:spcAft>
              <a:defRPr sz="2000" baseline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lnSpc>
                <a:spcPct val="15000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altLang="zh-CN" dirty="0"/>
              <a:t>Level 1</a:t>
            </a:r>
            <a:endParaRPr lang="zh-CN" altLang="en-US" dirty="0"/>
          </a:p>
          <a:p>
            <a:pPr lvl="1"/>
            <a:r>
              <a:rPr lang="en-US" altLang="zh-CN" dirty="0"/>
              <a:t>Level 2</a:t>
            </a:r>
            <a:endParaRPr lang="zh-CN" altLang="en-US" dirty="0"/>
          </a:p>
          <a:p>
            <a:pPr lvl="2"/>
            <a:r>
              <a:rPr lang="en-US" altLang="zh-CN" dirty="0"/>
              <a:t>Level 3</a:t>
            </a:r>
            <a:endParaRPr lang="zh-CN" altLang="en-US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11DBCAB-7CCE-47D4-9B3F-5389230B835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77790" y="18816"/>
            <a:ext cx="10691409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57F6CA54-6806-442D-AF9A-69CA6EDEC30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068"/>
          <a:stretch/>
        </p:blipFill>
        <p:spPr bwMode="auto">
          <a:xfrm>
            <a:off x="10040605" y="3853"/>
            <a:ext cx="2143775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63BC452-D2FC-423D-9C34-741325CF431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620" y="90475"/>
            <a:ext cx="1225700" cy="61897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5643" y="1659072"/>
            <a:ext cx="10041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Helvetica" panose="020B0604020202030204" pitchFamily="34" charset="0"/>
                <a:cs typeface="Helvetica" panose="020B0604020202030204" pitchFamily="34" charset="0"/>
              </a:rPr>
              <a:t>Welcome to IEEE International Symposium on Integrated Circuits and Systems (ISICAS)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E0BA4-8995-3EA5-CDD5-DDFF8DAF3E41}"/>
              </a:ext>
            </a:extLst>
          </p:cNvPr>
          <p:cNvSpPr txBox="1"/>
          <p:nvPr/>
        </p:nvSpPr>
        <p:spPr>
          <a:xfrm>
            <a:off x="820615" y="4699455"/>
            <a:ext cx="105507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200" b="1" i="1">
                <a:solidFill>
                  <a:srgbClr val="349BD4"/>
                </a:solidFill>
                <a:latin typeface="Helvetica" panose="020B0604020202030204" pitchFamily="34" charset="0"/>
                <a:cs typeface="Helvetica" panose="020B060402020203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Author Information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266675-68B3-A07C-D4A3-9BD780495117}"/>
              </a:ext>
            </a:extLst>
          </p:cNvPr>
          <p:cNvSpPr txBox="1"/>
          <p:nvPr/>
        </p:nvSpPr>
        <p:spPr>
          <a:xfrm>
            <a:off x="101600" y="1016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Topic</a:t>
            </a:r>
            <a:endParaRPr lang="zh-CN" altLang="en-US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271D3B-838F-FF06-CF18-BA6913ADFD81}"/>
              </a:ext>
            </a:extLst>
          </p:cNvPr>
          <p:cNvSpPr txBox="1">
            <a:spLocks/>
          </p:cNvSpPr>
          <p:nvPr/>
        </p:nvSpPr>
        <p:spPr>
          <a:xfrm>
            <a:off x="203200" y="782321"/>
            <a:ext cx="11753448" cy="3515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Level 1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300" b="1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Level 2</a:t>
            </a:r>
            <a:endParaRPr kumimoji="0" lang="en-US" sz="2300" b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CN" sz="2300" b="1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Level 2</a:t>
            </a:r>
          </a:p>
        </p:txBody>
      </p:sp>
      <p:sp>
        <p:nvSpPr>
          <p:cNvPr id="7" name="日期占位符 15">
            <a:extLst>
              <a:ext uri="{FF2B5EF4-FFF2-40B4-BE49-F238E27FC236}">
                <a16:creationId xmlns:a16="http://schemas.microsoft.com/office/drawing/2014/main" id="{A0562047-F88A-4C12-842A-2F7BDC22550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469630"/>
            <a:ext cx="2700000" cy="3168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60FBDFE-C587-4B4C-A407-44438C67B59E}" type="datetimeFigureOut">
              <a:rPr lang="zh-CN" altLang="en-US" sz="1400" b="1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2025/6/28</a:t>
            </a:fld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灯片编号占位符 17">
            <a:extLst>
              <a:ext uri="{FF2B5EF4-FFF2-40B4-BE49-F238E27FC236}">
                <a16:creationId xmlns:a16="http://schemas.microsoft.com/office/drawing/2014/main" id="{8B22E45C-51AD-4FE0-BD61-455D686882B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469630"/>
            <a:ext cx="2700000" cy="31680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49AE70B2-8BF9-45C0-BB95-33D1B9D3A854}" type="slidenum">
              <a:rPr lang="zh-CN" altLang="en-US" sz="1400" b="1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2</a:t>
            </a:fld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5132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3250</TotalTime>
  <Words>28</Words>
  <Application>Microsoft Office PowerPoint</Application>
  <PresentationFormat>宽屏</PresentationFormat>
  <Paragraphs>13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Times New Roman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Yongfu Li</dc:creator>
  <cp:lastModifiedBy>zhang yuhang</cp:lastModifiedBy>
  <cp:revision>616</cp:revision>
  <dcterms:created xsi:type="dcterms:W3CDTF">2019-06-19T02:08:00Z</dcterms:created>
  <dcterms:modified xsi:type="dcterms:W3CDTF">2025-06-28T04:38:25Z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2052-11.8.2.8576</vt:lpwstr>
  </property>
  <property fmtid="{D5CDD505-2E9C-101B-9397-08002B2CF9AE}" pid="3" name="ICV">
    <vt:lpwstr>846A19F5E75C4A42AEF22EBF3F225BD9</vt:lpwstr>
  </property>
</Properties>
</file>