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8E8E8E"/>
    <a:srgbClr val="404040"/>
    <a:srgbClr val="68B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557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4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333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81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125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77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97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22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4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2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B44E-D7CD-4CD3-B9AB-B682044F146E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FD02-4CEB-462F-873E-D9F1E89085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17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64" y="1133823"/>
            <a:ext cx="4145280" cy="37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/>
          <p:cNvGrpSpPr/>
          <p:nvPr/>
        </p:nvGrpSpPr>
        <p:grpSpPr>
          <a:xfrm>
            <a:off x="455210" y="416089"/>
            <a:ext cx="10972800" cy="6096000"/>
            <a:chOff x="690880" y="736600"/>
            <a:chExt cx="10972800" cy="6096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736600"/>
              <a:ext cx="1219200" cy="12192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736600"/>
              <a:ext cx="1219200" cy="121920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736600"/>
              <a:ext cx="1219200" cy="12192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736600"/>
              <a:ext cx="1219200" cy="12192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736600"/>
              <a:ext cx="1219200" cy="12192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736600"/>
              <a:ext cx="1219200" cy="12192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736600"/>
              <a:ext cx="1219200" cy="12192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736600"/>
              <a:ext cx="1219200" cy="12192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736600"/>
              <a:ext cx="1219200" cy="12192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1955800"/>
              <a:ext cx="1219200" cy="12192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1955800"/>
              <a:ext cx="1219200" cy="12192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1955800"/>
              <a:ext cx="1219200" cy="12192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1955800"/>
              <a:ext cx="1219200" cy="12192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1955800"/>
              <a:ext cx="1219200" cy="12192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1955800"/>
              <a:ext cx="1219200" cy="12192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1955800"/>
              <a:ext cx="1219200" cy="121920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1955800"/>
              <a:ext cx="1219200" cy="1219200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1955800"/>
              <a:ext cx="1219200" cy="1219200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3175000"/>
              <a:ext cx="1219200" cy="1219200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3175000"/>
              <a:ext cx="1219200" cy="1219200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3175000"/>
              <a:ext cx="1219200" cy="1219200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3175000"/>
              <a:ext cx="1219200" cy="1219200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3175000"/>
              <a:ext cx="1219200" cy="1219200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3175000"/>
              <a:ext cx="1219200" cy="1219200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3175000"/>
              <a:ext cx="1219200" cy="1219200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3175000"/>
              <a:ext cx="1219200" cy="1219200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3175000"/>
              <a:ext cx="1219200" cy="1219200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4394200"/>
              <a:ext cx="1219200" cy="1219200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4394200"/>
              <a:ext cx="1219200" cy="1219200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4394200"/>
              <a:ext cx="1219200" cy="12192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4394200"/>
              <a:ext cx="1219200" cy="12192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4394200"/>
              <a:ext cx="1219200" cy="1219200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4394200"/>
              <a:ext cx="1219200" cy="1219200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4394200"/>
              <a:ext cx="1219200" cy="1219200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4394200"/>
              <a:ext cx="1219200" cy="1219200"/>
            </a:xfrm>
            <a:prstGeom prst="rect">
              <a:avLst/>
            </a:prstGeom>
          </p:spPr>
        </p:pic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4394200"/>
              <a:ext cx="1219200" cy="1219200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" y="5613400"/>
              <a:ext cx="1219200" cy="1219200"/>
            </a:xfrm>
            <a:prstGeom prst="rect">
              <a:avLst/>
            </a:prstGeom>
          </p:spPr>
        </p:pic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080" y="5613400"/>
              <a:ext cx="1219200" cy="1219200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280" y="5613400"/>
              <a:ext cx="1219200" cy="1219200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480" y="5613400"/>
              <a:ext cx="1219200" cy="1219200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80" y="5613400"/>
              <a:ext cx="1219200" cy="121920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80" y="5613400"/>
              <a:ext cx="1219200" cy="1219200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80" y="5613400"/>
              <a:ext cx="1219200" cy="1219200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480" y="5613400"/>
              <a:ext cx="1219200" cy="1219200"/>
            </a:xfrm>
            <a:prstGeom prst="rect">
              <a:avLst/>
            </a:prstGeom>
          </p:spPr>
        </p:pic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280" y="561340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83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/>
          <p:cNvGrpSpPr/>
          <p:nvPr/>
        </p:nvGrpSpPr>
        <p:grpSpPr>
          <a:xfrm>
            <a:off x="731520" y="482600"/>
            <a:ext cx="7315201" cy="6096000"/>
            <a:chOff x="731520" y="482600"/>
            <a:chExt cx="7315201" cy="6096000"/>
          </a:xfrm>
        </p:grpSpPr>
        <p:grpSp>
          <p:nvGrpSpPr>
            <p:cNvPr id="32" name="Grupo 31"/>
            <p:cNvGrpSpPr/>
            <p:nvPr/>
          </p:nvGrpSpPr>
          <p:grpSpPr>
            <a:xfrm>
              <a:off x="731520" y="482600"/>
              <a:ext cx="7315200" cy="4876800"/>
              <a:chOff x="731520" y="482600"/>
              <a:chExt cx="7315200" cy="48768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4140200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33" name="Rectángulo 32"/>
            <p:cNvSpPr/>
            <p:nvPr/>
          </p:nvSpPr>
          <p:spPr>
            <a:xfrm>
              <a:off x="731521" y="630535"/>
              <a:ext cx="7315200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6600" b="1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 CHRISTY" panose="02000000000000000000" pitchFamily="2" charset="0"/>
                </a:rPr>
                <a:t>HIGH SCORES</a:t>
              </a: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5359400"/>
              <a:ext cx="1219200" cy="1219200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720" y="5359400"/>
              <a:ext cx="1219200" cy="12192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20" y="5359400"/>
              <a:ext cx="1219200" cy="12192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20" y="5359400"/>
              <a:ext cx="1219200" cy="1219200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320" y="5359400"/>
              <a:ext cx="1219200" cy="1219200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520" y="535940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47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82600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482600"/>
            <a:ext cx="1219200" cy="1219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482600"/>
            <a:ext cx="1219200" cy="1219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482600"/>
            <a:ext cx="1219200" cy="12192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482600"/>
            <a:ext cx="1219200" cy="1219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482600"/>
            <a:ext cx="1219200" cy="1219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701800"/>
            <a:ext cx="1219200" cy="1219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701800"/>
            <a:ext cx="1219200" cy="1219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701800"/>
            <a:ext cx="1219200" cy="1219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1701800"/>
            <a:ext cx="1219200" cy="12192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1701800"/>
            <a:ext cx="1219200" cy="12192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1701800"/>
            <a:ext cx="1219200" cy="12192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921000"/>
            <a:ext cx="1219200" cy="1219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921000"/>
            <a:ext cx="1219200" cy="12192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921000"/>
            <a:ext cx="1219200" cy="12192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2921000"/>
            <a:ext cx="1219200" cy="12192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2921000"/>
            <a:ext cx="1219200" cy="12192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921000"/>
            <a:ext cx="1219200" cy="12192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140200"/>
            <a:ext cx="1219200" cy="12192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4140200"/>
            <a:ext cx="1219200" cy="12192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4140200"/>
            <a:ext cx="1219200" cy="12192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4140200"/>
            <a:ext cx="1219200" cy="12192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4140200"/>
            <a:ext cx="1219200" cy="1219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4140200"/>
            <a:ext cx="1219200" cy="1219200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731521" y="630535"/>
            <a:ext cx="73152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rPr>
              <a:t>HIGH SCORES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359400"/>
            <a:ext cx="1219200" cy="1219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5359400"/>
            <a:ext cx="1219200" cy="12192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5359400"/>
            <a:ext cx="1219200" cy="12192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5359400"/>
            <a:ext cx="1219200" cy="121920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5359400"/>
            <a:ext cx="1219200" cy="1219200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535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0" y="487769"/>
            <a:ext cx="12192000" cy="6100456"/>
            <a:chOff x="0" y="487769"/>
            <a:chExt cx="12192000" cy="6100456"/>
          </a:xfrm>
        </p:grpSpPr>
        <p:grpSp>
          <p:nvGrpSpPr>
            <p:cNvPr id="31" name="Grupo 30"/>
            <p:cNvGrpSpPr/>
            <p:nvPr/>
          </p:nvGrpSpPr>
          <p:grpSpPr>
            <a:xfrm>
              <a:off x="1219201" y="489690"/>
              <a:ext cx="10972799" cy="6098535"/>
              <a:chOff x="731520" y="480065"/>
              <a:chExt cx="10972799" cy="6098535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731520" y="482600"/>
                <a:ext cx="7315200" cy="4876800"/>
                <a:chOff x="731520" y="482600"/>
                <a:chExt cx="7315200" cy="4876800"/>
              </a:xfrm>
            </p:grpSpPr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520" y="4826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5" name="Imagen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720" y="4826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9920" y="4826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9120" y="4826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8" name="Imagen 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8320" y="4826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9" name="Imagen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7520" y="4826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1" name="Imagen 1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520" y="17018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720" y="17018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3" name="Imagen 1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9920" y="17018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9120" y="17018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8320" y="17018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7520" y="17018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520" y="29210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9" name="Imagen 1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720" y="29210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9920" y="29210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1" name="Imagen 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9120" y="29210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8320" y="29210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7520" y="29210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5" name="Imagen 2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520" y="41402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6" name="Imagen 2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720" y="41402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7" name="Imagen 2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9920" y="41402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8" name="Imagen 2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9120" y="41402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29" name="Imagen 2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8320" y="414020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30" name="Imagen 2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7520" y="4140200"/>
                  <a:ext cx="1219200" cy="1219200"/>
                </a:xfrm>
                <a:prstGeom prst="rect">
                  <a:avLst/>
                </a:prstGeom>
              </p:spPr>
            </p:pic>
          </p:grp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44" name="Imagen 4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67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67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6720" y="2920493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67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67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5920" y="482093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5920" y="1700786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5920" y="2918972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59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4" name="Imagen 5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5920" y="53594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5" name="Imagen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5119" y="48006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5118" y="170433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7" name="Imagen 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5118" y="2922424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5118" y="4141214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5119" y="5359400"/>
                <a:ext cx="1219200" cy="1219200"/>
              </a:xfrm>
              <a:prstGeom prst="rect">
                <a:avLst/>
              </a:prstGeom>
            </p:spPr>
          </p:pic>
        </p:grp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7769"/>
              <a:ext cx="1219200" cy="12192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6969"/>
              <a:ext cx="1219200" cy="1219200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26169"/>
              <a:ext cx="1219200" cy="1219200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45369"/>
              <a:ext cx="1219200" cy="12192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64569"/>
              <a:ext cx="1219200" cy="1219200"/>
            </a:xfrm>
            <a:prstGeom prst="rect">
              <a:avLst/>
            </a:prstGeom>
          </p:spPr>
        </p:pic>
      </p:grpSp>
      <p:sp>
        <p:nvSpPr>
          <p:cNvPr id="33" name="Rectángulo 32"/>
          <p:cNvSpPr/>
          <p:nvPr/>
        </p:nvSpPr>
        <p:spPr>
          <a:xfrm>
            <a:off x="5347427" y="602415"/>
            <a:ext cx="386779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rPr>
              <a:t>Store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9144001" y="605703"/>
            <a:ext cx="2911686" cy="2044117"/>
            <a:chOff x="937048" y="1523721"/>
            <a:chExt cx="2911686" cy="2044117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048" y="1754327"/>
              <a:ext cx="1313392" cy="1434010"/>
            </a:xfrm>
            <a:prstGeom prst="rect">
              <a:avLst/>
            </a:prstGeom>
          </p:spPr>
        </p:pic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742" y="1523721"/>
              <a:ext cx="1313392" cy="1434010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342" y="2133828"/>
              <a:ext cx="1313392" cy="1434010"/>
            </a:xfrm>
            <a:prstGeom prst="rect">
              <a:avLst/>
            </a:prstGeom>
          </p:spPr>
        </p:pic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544" y="2354919"/>
              <a:ext cx="1175174" cy="1175174"/>
            </a:xfrm>
            <a:prstGeom prst="rect">
              <a:avLst/>
            </a:prstGeom>
          </p:spPr>
        </p:pic>
      </p:grpSp>
      <p:sp>
        <p:nvSpPr>
          <p:cNvPr id="40" name="Rectángulo 39"/>
          <p:cNvSpPr/>
          <p:nvPr/>
        </p:nvSpPr>
        <p:spPr>
          <a:xfrm>
            <a:off x="8763131" y="803459"/>
            <a:ext cx="27398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rPr>
              <a:t>Your score</a:t>
            </a:r>
            <a:r>
              <a:rPr lang="es-ES" sz="40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rPr>
              <a:t>: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0096498" y="1635775"/>
            <a:ext cx="1752600" cy="731223"/>
          </a:xfrm>
          <a:prstGeom prst="rect">
            <a:avLst/>
          </a:prstGeom>
          <a:solidFill>
            <a:srgbClr val="68BB68"/>
          </a:solidFill>
          <a:ln>
            <a:noFill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: esquinas redondeadas 59"/>
          <p:cNvSpPr/>
          <p:nvPr/>
        </p:nvSpPr>
        <p:spPr>
          <a:xfrm>
            <a:off x="758925" y="803459"/>
            <a:ext cx="4523556" cy="5491463"/>
          </a:xfrm>
          <a:prstGeom prst="roundRect">
            <a:avLst/>
          </a:prstGeom>
          <a:noFill/>
          <a:ln w="76200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/>
          <p:cNvSpPr/>
          <p:nvPr/>
        </p:nvSpPr>
        <p:spPr>
          <a:xfrm rot="16200000">
            <a:off x="-777014" y="4200424"/>
            <a:ext cx="281293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rPr>
              <a:t>Power-ups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17" y="2480631"/>
            <a:ext cx="317647" cy="540000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16" y="3364887"/>
            <a:ext cx="317648" cy="540000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17" y="4346149"/>
            <a:ext cx="317647" cy="54000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15" y="965999"/>
            <a:ext cx="720000" cy="720000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3093384" y="1159295"/>
            <a:ext cx="218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 CHRISTY" panose="02000000000000000000" pitchFamily="2" charset="0"/>
              </a:rPr>
              <a:t>Bomba </a:t>
            </a:r>
            <a:r>
              <a:rPr lang="es-CL" dirty="0">
                <a:latin typeface="AR CHRISTY" panose="02000000000000000000" pitchFamily="2" charset="0"/>
              </a:rPr>
              <a:t>(50 </a:t>
            </a:r>
            <a:r>
              <a:rPr lang="es-CL" dirty="0" err="1">
                <a:latin typeface="AR CHRISTY" panose="02000000000000000000" pitchFamily="2" charset="0"/>
              </a:rPr>
              <a:t>pts</a:t>
            </a:r>
            <a:r>
              <a:rPr lang="es-CL" dirty="0">
                <a:latin typeface="AR CHRISTY" panose="02000000000000000000" pitchFamily="2" charset="0"/>
              </a:rPr>
              <a:t>)</a:t>
            </a:r>
            <a:endParaRPr lang="es-C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3075287" y="2437992"/>
            <a:ext cx="21890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 CHRISTY" panose="02000000000000000000" pitchFamily="2" charset="0"/>
              </a:rPr>
              <a:t>Explosiva   </a:t>
            </a:r>
            <a:r>
              <a:rPr lang="es-CL" dirty="0">
                <a:latin typeface="AR CHRISTY" panose="02000000000000000000" pitchFamily="2" charset="0"/>
              </a:rPr>
              <a:t>(20 </a:t>
            </a:r>
            <a:r>
              <a:rPr lang="es-CL" dirty="0" err="1">
                <a:latin typeface="AR CHRISTY" panose="02000000000000000000" pitchFamily="2" charset="0"/>
              </a:rPr>
              <a:t>pts</a:t>
            </a:r>
            <a:r>
              <a:rPr lang="es-CL" dirty="0">
                <a:latin typeface="AR CHRISTY" panose="02000000000000000000" pitchFamily="2" charset="0"/>
              </a:rPr>
              <a:t>)</a:t>
            </a:r>
            <a:endParaRPr lang="es-C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075287" y="3391280"/>
            <a:ext cx="21890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 CHRISTY" panose="02000000000000000000" pitchFamily="2" charset="0"/>
              </a:rPr>
              <a:t>Penetrante </a:t>
            </a:r>
            <a:r>
              <a:rPr lang="es-CL" dirty="0">
                <a:latin typeface="AR CHRISTY" panose="02000000000000000000" pitchFamily="2" charset="0"/>
              </a:rPr>
              <a:t>(50 </a:t>
            </a:r>
            <a:r>
              <a:rPr lang="es-CL" dirty="0" err="1">
                <a:latin typeface="AR CHRISTY" panose="02000000000000000000" pitchFamily="2" charset="0"/>
              </a:rPr>
              <a:t>pts</a:t>
            </a:r>
            <a:r>
              <a:rPr lang="es-CL" dirty="0">
                <a:latin typeface="AR CHRISTY" panose="02000000000000000000" pitchFamily="2" charset="0"/>
              </a:rPr>
              <a:t>)</a:t>
            </a:r>
            <a:endParaRPr lang="es-C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046325" y="4362929"/>
            <a:ext cx="21890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err="1">
                <a:latin typeface="AR CHRISTY" panose="02000000000000000000" pitchFamily="2" charset="0"/>
              </a:rPr>
              <a:t>Ralentizante</a:t>
            </a:r>
            <a:r>
              <a:rPr lang="es-CL" sz="2800" dirty="0">
                <a:latin typeface="AR CHRISTY" panose="02000000000000000000" pitchFamily="2" charset="0"/>
              </a:rPr>
              <a:t> </a:t>
            </a:r>
            <a:r>
              <a:rPr lang="es-CL" dirty="0">
                <a:latin typeface="AR CHRISTY" panose="02000000000000000000" pitchFamily="2" charset="0"/>
              </a:rPr>
              <a:t>(60 </a:t>
            </a:r>
            <a:r>
              <a:rPr lang="es-CL" dirty="0" err="1">
                <a:latin typeface="AR CHRISTY" panose="02000000000000000000" pitchFamily="2" charset="0"/>
              </a:rPr>
              <a:t>pts</a:t>
            </a:r>
            <a:r>
              <a:rPr lang="es-CL" dirty="0">
                <a:latin typeface="AR CHRISTY" panose="02000000000000000000" pitchFamily="2" charset="0"/>
              </a:rPr>
              <a:t>)</a:t>
            </a:r>
            <a:endParaRPr lang="es-C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929686" y="1802485"/>
            <a:ext cx="386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 CHRISTY" panose="02000000000000000000" pitchFamily="2" charset="0"/>
              </a:rPr>
              <a:t>Balas </a:t>
            </a:r>
            <a:r>
              <a:rPr lang="es-CL" sz="2400" dirty="0">
                <a:latin typeface="AR CHRISTY" panose="02000000000000000000" pitchFamily="2" charset="0"/>
              </a:rPr>
              <a:t>(3 municiones)</a:t>
            </a:r>
            <a:endParaRPr lang="es-CL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2" name="Rectángulo: esquinas redondeadas 81"/>
          <p:cNvSpPr/>
          <p:nvPr/>
        </p:nvSpPr>
        <p:spPr>
          <a:xfrm>
            <a:off x="6041406" y="2786962"/>
            <a:ext cx="5913170" cy="3429353"/>
          </a:xfrm>
          <a:prstGeom prst="roundRect">
            <a:avLst/>
          </a:prstGeom>
          <a:noFill/>
          <a:ln w="76200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Rectángulo 82"/>
          <p:cNvSpPr/>
          <p:nvPr/>
        </p:nvSpPr>
        <p:spPr>
          <a:xfrm rot="16200000">
            <a:off x="4685275" y="3913326"/>
            <a:ext cx="23959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1" dirty="0" err="1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rPr>
              <a:t>Stats</a:t>
            </a:r>
            <a:endParaRPr lang="es-ES" sz="44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6337455" y="2186717"/>
            <a:ext cx="396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Valor</a:t>
            </a:r>
            <a:r>
              <a: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: </a:t>
            </a:r>
            <a:r>
              <a:rPr lang="es-C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5 x nivel-actual</a:t>
            </a:r>
            <a:endParaRPr lang="es-C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7026538" y="2974683"/>
            <a:ext cx="161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Fuerza</a:t>
            </a:r>
            <a:endParaRPr lang="es-CL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7024938" y="3694972"/>
            <a:ext cx="161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Vida</a:t>
            </a:r>
            <a:endParaRPr lang="es-CL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7024938" y="4436119"/>
            <a:ext cx="205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Velocidad</a:t>
            </a:r>
            <a:endParaRPr lang="es-CL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6993562" y="5206141"/>
            <a:ext cx="167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Velocidad   de Tiro</a:t>
            </a:r>
            <a:endParaRPr lang="es-CL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9735247" y="2974683"/>
            <a:ext cx="185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Resistencia</a:t>
            </a:r>
            <a:endParaRPr lang="es-CL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9700607" y="3666529"/>
            <a:ext cx="2183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Radio de daño de bomba</a:t>
            </a:r>
            <a:endParaRPr lang="es-CL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/>
          <p:cNvGrpSpPr/>
          <p:nvPr/>
        </p:nvGrpSpPr>
        <p:grpSpPr>
          <a:xfrm>
            <a:off x="0" y="487769"/>
            <a:ext cx="12192000" cy="6100456"/>
            <a:chOff x="0" y="487769"/>
            <a:chExt cx="12192000" cy="6100456"/>
          </a:xfrm>
        </p:grpSpPr>
        <p:grpSp>
          <p:nvGrpSpPr>
            <p:cNvPr id="32" name="Grupo 31"/>
            <p:cNvGrpSpPr/>
            <p:nvPr/>
          </p:nvGrpSpPr>
          <p:grpSpPr>
            <a:xfrm>
              <a:off x="1219201" y="492225"/>
              <a:ext cx="7315200" cy="4876800"/>
              <a:chOff x="731520" y="482600"/>
              <a:chExt cx="7315200" cy="48768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482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17018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29210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7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1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8320" y="41402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7520" y="4140200"/>
                <a:ext cx="1219200" cy="1219200"/>
              </a:xfrm>
              <a:prstGeom prst="rect">
                <a:avLst/>
              </a:prstGeom>
            </p:spPr>
          </p:pic>
        </p:grp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1" y="5369025"/>
              <a:ext cx="1219200" cy="1219200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1" y="5369025"/>
              <a:ext cx="1219200" cy="12192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1" y="5369025"/>
              <a:ext cx="1219200" cy="12192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1" y="5369025"/>
              <a:ext cx="1219200" cy="1219200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5369025"/>
              <a:ext cx="1219200" cy="1219200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1" y="5369025"/>
              <a:ext cx="1219200" cy="1219200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1" y="492225"/>
              <a:ext cx="1219200" cy="1219200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1" y="1711425"/>
              <a:ext cx="1219200" cy="1219200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1" y="2930118"/>
              <a:ext cx="1219200" cy="1219200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1" y="4149825"/>
              <a:ext cx="1219200" cy="1219200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1" y="5369025"/>
              <a:ext cx="1219200" cy="1219200"/>
            </a:xfrm>
            <a:prstGeom prst="rect">
              <a:avLst/>
            </a:prstGeom>
          </p:spPr>
        </p:pic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1" y="491718"/>
              <a:ext cx="1219200" cy="1219200"/>
            </a:xfrm>
            <a:prstGeom prst="rect">
              <a:avLst/>
            </a:prstGeom>
          </p:spPr>
        </p:pic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1" y="1710411"/>
              <a:ext cx="1219200" cy="1219200"/>
            </a:xfrm>
            <a:prstGeom prst="rect">
              <a:avLst/>
            </a:prstGeom>
          </p:spPr>
        </p:pic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1" y="4149825"/>
              <a:ext cx="1219200" cy="1219200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1" y="5369025"/>
              <a:ext cx="1219200" cy="1219200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0" y="495267"/>
              <a:ext cx="1219200" cy="1219200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799" y="1713960"/>
              <a:ext cx="1219200" cy="1219200"/>
            </a:xfrm>
            <a:prstGeom prst="rect">
              <a:avLst/>
            </a:prstGeom>
          </p:spPr>
        </p:pic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799" y="2932049"/>
              <a:ext cx="1219200" cy="1219200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799" y="4150839"/>
              <a:ext cx="1219200" cy="1219200"/>
            </a:xfrm>
            <a:prstGeom prst="rect">
              <a:avLst/>
            </a:prstGeom>
          </p:spPr>
        </p:pic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0" y="5369025"/>
              <a:ext cx="1219200" cy="1219200"/>
            </a:xfrm>
            <a:prstGeom prst="rect">
              <a:avLst/>
            </a:prstGeom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7769"/>
              <a:ext cx="1219200" cy="12192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6969"/>
              <a:ext cx="1219200" cy="1219200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26169"/>
              <a:ext cx="1219200" cy="1219200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45369"/>
              <a:ext cx="1219200" cy="12192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64569"/>
              <a:ext cx="1219200" cy="1219200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5347427" y="602415"/>
              <a:ext cx="3867797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6600" b="1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 CHRISTY" panose="02000000000000000000" pitchFamily="2" charset="0"/>
                </a:rPr>
                <a:t>Store</a:t>
              </a: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9144001" y="605703"/>
              <a:ext cx="2911686" cy="2044117"/>
              <a:chOff x="937048" y="1523721"/>
              <a:chExt cx="2911686" cy="2044117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048" y="1754327"/>
                <a:ext cx="1313392" cy="1434010"/>
              </a:xfrm>
              <a:prstGeom prst="rect">
                <a:avLst/>
              </a:prstGeom>
            </p:spPr>
          </p:pic>
          <p:pic>
            <p:nvPicPr>
              <p:cNvPr id="41" name="Imagen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742" y="1523721"/>
                <a:ext cx="1313392" cy="143401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342" y="2133828"/>
                <a:ext cx="1313392" cy="143401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4544" y="2354919"/>
                <a:ext cx="1175174" cy="1175174"/>
              </a:xfrm>
              <a:prstGeom prst="rect">
                <a:avLst/>
              </a:prstGeom>
            </p:spPr>
          </p:pic>
        </p:grpSp>
        <p:sp>
          <p:nvSpPr>
            <p:cNvPr id="40" name="Rectángulo 39"/>
            <p:cNvSpPr/>
            <p:nvPr/>
          </p:nvSpPr>
          <p:spPr>
            <a:xfrm>
              <a:off x="8763131" y="803459"/>
              <a:ext cx="273981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3600" b="1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 CHRISTY" panose="02000000000000000000" pitchFamily="2" charset="0"/>
                </a:rPr>
                <a:t>Your score</a:t>
              </a:r>
              <a:r>
                <a:rPr lang="es-ES" sz="4000" b="1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 CHRISTY" panose="02000000000000000000" pitchFamily="2" charset="0"/>
                </a:rPr>
                <a:t>: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0096498" y="1635775"/>
              <a:ext cx="1752600" cy="731223"/>
            </a:xfrm>
            <a:prstGeom prst="rect">
              <a:avLst/>
            </a:prstGeom>
            <a:solidFill>
              <a:srgbClr val="68BB68"/>
            </a:solidFill>
            <a:ln>
              <a:noFill/>
            </a:ln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Rectángulo: esquinas redondeadas 59"/>
            <p:cNvSpPr/>
            <p:nvPr/>
          </p:nvSpPr>
          <p:spPr>
            <a:xfrm>
              <a:off x="758925" y="803459"/>
              <a:ext cx="4523556" cy="5491463"/>
            </a:xfrm>
            <a:prstGeom prst="roundRect">
              <a:avLst/>
            </a:prstGeom>
            <a:noFill/>
            <a:ln w="76200">
              <a:solidFill>
                <a:srgbClr val="5858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Rectángulo 60"/>
            <p:cNvSpPr/>
            <p:nvPr/>
          </p:nvSpPr>
          <p:spPr>
            <a:xfrm rot="16200000">
              <a:off x="-777014" y="4200424"/>
              <a:ext cx="281293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400" b="1" dirty="0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 CHRISTY" panose="02000000000000000000" pitchFamily="2" charset="0"/>
                </a:rPr>
                <a:t>Power-ups</a:t>
              </a:r>
            </a:p>
          </p:txBody>
        </p:sp>
        <p:pic>
          <p:nvPicPr>
            <p:cNvPr id="73" name="Imagen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417" y="2480631"/>
              <a:ext cx="317647" cy="540000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416" y="3364887"/>
              <a:ext cx="317648" cy="540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417" y="4346149"/>
              <a:ext cx="317647" cy="540000"/>
            </a:xfrm>
            <a:prstGeom prst="rect">
              <a:avLst/>
            </a:prstGeom>
          </p:spPr>
        </p:pic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715" y="965999"/>
              <a:ext cx="720000" cy="720000"/>
            </a:xfrm>
            <a:prstGeom prst="rect">
              <a:avLst/>
            </a:prstGeom>
          </p:spPr>
        </p:pic>
        <p:sp>
          <p:nvSpPr>
            <p:cNvPr id="77" name="CuadroTexto 76"/>
            <p:cNvSpPr txBox="1"/>
            <p:nvPr/>
          </p:nvSpPr>
          <p:spPr>
            <a:xfrm>
              <a:off x="3093384" y="1159295"/>
              <a:ext cx="2189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>
                  <a:latin typeface="AR CHRISTY" panose="02000000000000000000" pitchFamily="2" charset="0"/>
                </a:rPr>
                <a:t>Bomba </a:t>
              </a:r>
              <a:r>
                <a:rPr lang="es-CL" dirty="0">
                  <a:latin typeface="AR CHRISTY" panose="02000000000000000000" pitchFamily="2" charset="0"/>
                </a:rPr>
                <a:t>(50 </a:t>
              </a:r>
              <a:r>
                <a:rPr lang="es-CL" dirty="0" err="1">
                  <a:latin typeface="AR CHRISTY" panose="02000000000000000000" pitchFamily="2" charset="0"/>
                </a:rPr>
                <a:t>pts</a:t>
              </a:r>
              <a:r>
                <a:rPr lang="es-CL" dirty="0">
                  <a:latin typeface="AR CHRISTY" panose="02000000000000000000" pitchFamily="2" charset="0"/>
                </a:rPr>
                <a:t>)</a:t>
              </a:r>
              <a:endPara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3075287" y="2437992"/>
              <a:ext cx="218909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>
                  <a:latin typeface="AR CHRISTY" panose="02000000000000000000" pitchFamily="2" charset="0"/>
                </a:rPr>
                <a:t>Explosiva   </a:t>
              </a:r>
              <a:r>
                <a:rPr lang="es-CL" dirty="0">
                  <a:latin typeface="AR CHRISTY" panose="02000000000000000000" pitchFamily="2" charset="0"/>
                </a:rPr>
                <a:t>(20 </a:t>
              </a:r>
              <a:r>
                <a:rPr lang="es-CL" dirty="0" err="1">
                  <a:latin typeface="AR CHRISTY" panose="02000000000000000000" pitchFamily="2" charset="0"/>
                </a:rPr>
                <a:t>pts</a:t>
              </a:r>
              <a:r>
                <a:rPr lang="es-CL" dirty="0">
                  <a:latin typeface="AR CHRISTY" panose="02000000000000000000" pitchFamily="2" charset="0"/>
                </a:rPr>
                <a:t>)</a:t>
              </a:r>
              <a:endPara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3075287" y="3391280"/>
              <a:ext cx="218909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>
                  <a:latin typeface="AR CHRISTY" panose="02000000000000000000" pitchFamily="2" charset="0"/>
                </a:rPr>
                <a:t>Penetrante </a:t>
              </a:r>
              <a:r>
                <a:rPr lang="es-CL" dirty="0">
                  <a:latin typeface="AR CHRISTY" panose="02000000000000000000" pitchFamily="2" charset="0"/>
                </a:rPr>
                <a:t>(50 </a:t>
              </a:r>
              <a:r>
                <a:rPr lang="es-CL" dirty="0" err="1">
                  <a:latin typeface="AR CHRISTY" panose="02000000000000000000" pitchFamily="2" charset="0"/>
                </a:rPr>
                <a:t>pts</a:t>
              </a:r>
              <a:r>
                <a:rPr lang="es-CL" dirty="0">
                  <a:latin typeface="AR CHRISTY" panose="02000000000000000000" pitchFamily="2" charset="0"/>
                </a:rPr>
                <a:t>)</a:t>
              </a:r>
              <a:endPara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046325" y="4362929"/>
              <a:ext cx="218909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 err="1">
                  <a:latin typeface="AR CHRISTY" panose="02000000000000000000" pitchFamily="2" charset="0"/>
                </a:rPr>
                <a:t>Ralentizante</a:t>
              </a:r>
              <a:r>
                <a:rPr lang="es-CL" sz="2800" dirty="0">
                  <a:latin typeface="AR CHRISTY" panose="02000000000000000000" pitchFamily="2" charset="0"/>
                </a:rPr>
                <a:t> </a:t>
              </a:r>
              <a:r>
                <a:rPr lang="es-CL" dirty="0">
                  <a:latin typeface="AR CHRISTY" panose="02000000000000000000" pitchFamily="2" charset="0"/>
                </a:rPr>
                <a:t>(60 </a:t>
              </a:r>
              <a:r>
                <a:rPr lang="es-CL" dirty="0" err="1">
                  <a:latin typeface="AR CHRISTY" panose="02000000000000000000" pitchFamily="2" charset="0"/>
                </a:rPr>
                <a:t>pts</a:t>
              </a:r>
              <a:r>
                <a:rPr lang="es-CL" dirty="0">
                  <a:latin typeface="AR CHRISTY" panose="02000000000000000000" pitchFamily="2" charset="0"/>
                </a:rPr>
                <a:t>)</a:t>
              </a:r>
              <a:endPara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929686" y="1802485"/>
              <a:ext cx="38692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200" dirty="0">
                  <a:latin typeface="AR CHRISTY" panose="02000000000000000000" pitchFamily="2" charset="0"/>
                </a:rPr>
                <a:t>Balas </a:t>
              </a:r>
              <a:r>
                <a:rPr lang="es-CL" sz="2400" dirty="0">
                  <a:latin typeface="AR CHRISTY" panose="02000000000000000000" pitchFamily="2" charset="0"/>
                </a:rPr>
                <a:t>(3 municiones)</a:t>
              </a:r>
              <a:endParaRPr lang="es-C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2" name="Rectángulo: esquinas redondeadas 81"/>
            <p:cNvSpPr/>
            <p:nvPr/>
          </p:nvSpPr>
          <p:spPr>
            <a:xfrm>
              <a:off x="6041406" y="2786962"/>
              <a:ext cx="5913170" cy="3429353"/>
            </a:xfrm>
            <a:prstGeom prst="roundRect">
              <a:avLst/>
            </a:prstGeom>
            <a:noFill/>
            <a:ln w="76200">
              <a:solidFill>
                <a:srgbClr val="5858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Rectángulo 82"/>
            <p:cNvSpPr/>
            <p:nvPr/>
          </p:nvSpPr>
          <p:spPr>
            <a:xfrm rot="16200000">
              <a:off x="4685275" y="3913326"/>
              <a:ext cx="2395956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4400" b="1" dirty="0" err="1"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 CHRISTY" panose="02000000000000000000" pitchFamily="2" charset="0"/>
                </a:rPr>
                <a:t>Stats</a:t>
              </a:r>
              <a:endParaRPr lang="es-ES" sz="4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6337455" y="2186717"/>
              <a:ext cx="3965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Valor</a:t>
              </a:r>
              <a:r>
                <a:rPr lang="es-C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: </a:t>
              </a:r>
              <a:r>
                <a:rPr lang="es-C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5 x nivel-actual</a:t>
              </a:r>
              <a:endParaRPr lang="es-C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7026538" y="2974683"/>
              <a:ext cx="1610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Fuerza</a:t>
              </a:r>
              <a:endParaRPr lang="es-C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7024938" y="3694972"/>
              <a:ext cx="1610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Vida</a:t>
              </a:r>
              <a:endParaRPr lang="es-C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7024938" y="4436119"/>
              <a:ext cx="2055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Velocidad</a:t>
              </a:r>
              <a:endParaRPr lang="es-C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6993562" y="5206141"/>
              <a:ext cx="1673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Velocidad   de Tiro</a:t>
              </a:r>
              <a:endParaRPr lang="es-C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1" y="2929641"/>
              <a:ext cx="1219200" cy="1219200"/>
            </a:xfrm>
            <a:prstGeom prst="rect">
              <a:avLst/>
            </a:prstGeom>
          </p:spPr>
        </p:pic>
        <p:sp>
          <p:nvSpPr>
            <p:cNvPr id="89" name="CuadroTexto 88"/>
            <p:cNvSpPr txBox="1"/>
            <p:nvPr/>
          </p:nvSpPr>
          <p:spPr>
            <a:xfrm>
              <a:off x="9735247" y="2974683"/>
              <a:ext cx="1859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Resistencia</a:t>
              </a:r>
              <a:endParaRPr lang="es-C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9700607" y="3666529"/>
              <a:ext cx="21834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CHRISTY" panose="02000000000000000000" pitchFamily="2" charset="0"/>
                </a:rPr>
                <a:t>Radio de daño de bomba</a:t>
              </a:r>
              <a:endParaRPr lang="es-C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14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100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 CHRISTY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Isidora Vizcaya</dc:creator>
  <cp:lastModifiedBy>Isidora Vizcaya</cp:lastModifiedBy>
  <cp:revision>12</cp:revision>
  <dcterms:created xsi:type="dcterms:W3CDTF">2016-10-28T04:40:59Z</dcterms:created>
  <dcterms:modified xsi:type="dcterms:W3CDTF">2016-11-04T06:11:52Z</dcterms:modified>
</cp:coreProperties>
</file>