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B44E-D7CD-4CD3-B9AB-B682044F146E}" type="datetimeFigureOut">
              <a:rPr lang="es-CL" smtClean="0"/>
              <a:t>30-10-2016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FD02-4CEB-462F-873E-D9F1E89085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557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B44E-D7CD-4CD3-B9AB-B682044F146E}" type="datetimeFigureOut">
              <a:rPr lang="es-CL" smtClean="0"/>
              <a:t>30-10-2016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FD02-4CEB-462F-873E-D9F1E89085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944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B44E-D7CD-4CD3-B9AB-B682044F146E}" type="datetimeFigureOut">
              <a:rPr lang="es-CL" smtClean="0"/>
              <a:t>30-10-2016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FD02-4CEB-462F-873E-D9F1E89085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53334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B44E-D7CD-4CD3-B9AB-B682044F146E}" type="datetimeFigureOut">
              <a:rPr lang="es-CL" smtClean="0"/>
              <a:t>30-10-2016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FD02-4CEB-462F-873E-D9F1E89085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992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B44E-D7CD-4CD3-B9AB-B682044F146E}" type="datetimeFigureOut">
              <a:rPr lang="es-CL" smtClean="0"/>
              <a:t>30-10-2016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FD02-4CEB-462F-873E-D9F1E89085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810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B44E-D7CD-4CD3-B9AB-B682044F146E}" type="datetimeFigureOut">
              <a:rPr lang="es-CL" smtClean="0"/>
              <a:t>30-10-2016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FD02-4CEB-462F-873E-D9F1E89085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125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B44E-D7CD-4CD3-B9AB-B682044F146E}" type="datetimeFigureOut">
              <a:rPr lang="es-CL" smtClean="0"/>
              <a:t>30-10-2016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FD02-4CEB-462F-873E-D9F1E89085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775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B44E-D7CD-4CD3-B9AB-B682044F146E}" type="datetimeFigureOut">
              <a:rPr lang="es-CL" smtClean="0"/>
              <a:t>30-10-2016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FD02-4CEB-462F-873E-D9F1E89085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4997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B44E-D7CD-4CD3-B9AB-B682044F146E}" type="datetimeFigureOut">
              <a:rPr lang="es-CL" smtClean="0"/>
              <a:t>30-10-2016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FD02-4CEB-462F-873E-D9F1E89085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5226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B44E-D7CD-4CD3-B9AB-B682044F146E}" type="datetimeFigureOut">
              <a:rPr lang="es-CL" smtClean="0"/>
              <a:t>30-10-2016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FD02-4CEB-462F-873E-D9F1E89085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144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B44E-D7CD-4CD3-B9AB-B682044F146E}" type="datetimeFigureOut">
              <a:rPr lang="es-CL" smtClean="0"/>
              <a:t>30-10-2016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FD02-4CEB-462F-873E-D9F1E89085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0022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DB44E-D7CD-4CD3-B9AB-B682044F146E}" type="datetimeFigureOut">
              <a:rPr lang="es-CL" smtClean="0"/>
              <a:t>30-10-2016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FFD02-4CEB-462F-873E-D9F1E89085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171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64" y="1133823"/>
            <a:ext cx="4145280" cy="375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9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upo 50"/>
          <p:cNvGrpSpPr/>
          <p:nvPr/>
        </p:nvGrpSpPr>
        <p:grpSpPr>
          <a:xfrm>
            <a:off x="455210" y="416089"/>
            <a:ext cx="10972800" cy="6096000"/>
            <a:chOff x="690880" y="736600"/>
            <a:chExt cx="10972800" cy="6096000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880" y="736600"/>
              <a:ext cx="1219200" cy="1219200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0080" y="736600"/>
              <a:ext cx="1219200" cy="1219200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9280" y="736600"/>
              <a:ext cx="1219200" cy="1219200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8480" y="736600"/>
              <a:ext cx="1219200" cy="1219200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7680" y="736600"/>
              <a:ext cx="1219200" cy="1219200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6880" y="736600"/>
              <a:ext cx="1219200" cy="1219200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6080" y="736600"/>
              <a:ext cx="1219200" cy="1219200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4480" y="736600"/>
              <a:ext cx="1219200" cy="1219200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5280" y="736600"/>
              <a:ext cx="1219200" cy="1219200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880" y="1955800"/>
              <a:ext cx="1219200" cy="1219200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0080" y="1955800"/>
              <a:ext cx="1219200" cy="1219200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9280" y="1955800"/>
              <a:ext cx="1219200" cy="1219200"/>
            </a:xfrm>
            <a:prstGeom prst="rect">
              <a:avLst/>
            </a:prstGeom>
          </p:spPr>
        </p:pic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8480" y="1955800"/>
              <a:ext cx="1219200" cy="1219200"/>
            </a:xfrm>
            <a:prstGeom prst="rect">
              <a:avLst/>
            </a:prstGeom>
          </p:spPr>
        </p:pic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7680" y="1955800"/>
              <a:ext cx="1219200" cy="1219200"/>
            </a:xfrm>
            <a:prstGeom prst="rect">
              <a:avLst/>
            </a:prstGeom>
          </p:spPr>
        </p:pic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6880" y="1955800"/>
              <a:ext cx="1219200" cy="1219200"/>
            </a:xfrm>
            <a:prstGeom prst="rect">
              <a:avLst/>
            </a:prstGeom>
          </p:spPr>
        </p:pic>
        <p:pic>
          <p:nvPicPr>
            <p:cNvPr id="21" name="Imagen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6080" y="1955800"/>
              <a:ext cx="1219200" cy="1219200"/>
            </a:xfrm>
            <a:prstGeom prst="rect">
              <a:avLst/>
            </a:prstGeom>
          </p:spPr>
        </p:pic>
        <p:pic>
          <p:nvPicPr>
            <p:cNvPr id="22" name="Imagen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4480" y="1955800"/>
              <a:ext cx="1219200" cy="1219200"/>
            </a:xfrm>
            <a:prstGeom prst="rect">
              <a:avLst/>
            </a:prstGeom>
          </p:spPr>
        </p:pic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5280" y="1955800"/>
              <a:ext cx="1219200" cy="1219200"/>
            </a:xfrm>
            <a:prstGeom prst="rect">
              <a:avLst/>
            </a:prstGeom>
          </p:spPr>
        </p:pic>
        <p:pic>
          <p:nvPicPr>
            <p:cNvPr id="24" name="Imagen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880" y="3175000"/>
              <a:ext cx="1219200" cy="1219200"/>
            </a:xfrm>
            <a:prstGeom prst="rect">
              <a:avLst/>
            </a:prstGeom>
          </p:spPr>
        </p:pic>
        <p:pic>
          <p:nvPicPr>
            <p:cNvPr id="25" name="Imagen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0080" y="3175000"/>
              <a:ext cx="1219200" cy="1219200"/>
            </a:xfrm>
            <a:prstGeom prst="rect">
              <a:avLst/>
            </a:prstGeom>
          </p:spPr>
        </p:pic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9280" y="3175000"/>
              <a:ext cx="1219200" cy="1219200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8480" y="3175000"/>
              <a:ext cx="1219200" cy="1219200"/>
            </a:xfrm>
            <a:prstGeom prst="rect">
              <a:avLst/>
            </a:prstGeom>
          </p:spPr>
        </p:pic>
        <p:pic>
          <p:nvPicPr>
            <p:cNvPr id="28" name="Imagen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7680" y="3175000"/>
              <a:ext cx="1219200" cy="1219200"/>
            </a:xfrm>
            <a:prstGeom prst="rect">
              <a:avLst/>
            </a:prstGeom>
          </p:spPr>
        </p:pic>
        <p:pic>
          <p:nvPicPr>
            <p:cNvPr id="29" name="Imagen 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6880" y="3175000"/>
              <a:ext cx="1219200" cy="1219200"/>
            </a:xfrm>
            <a:prstGeom prst="rect">
              <a:avLst/>
            </a:prstGeom>
          </p:spPr>
        </p:pic>
        <p:pic>
          <p:nvPicPr>
            <p:cNvPr id="30" name="Imagen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6080" y="3175000"/>
              <a:ext cx="1219200" cy="1219200"/>
            </a:xfrm>
            <a:prstGeom prst="rect">
              <a:avLst/>
            </a:prstGeom>
          </p:spPr>
        </p:pic>
        <p:pic>
          <p:nvPicPr>
            <p:cNvPr id="31" name="Imagen 3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4480" y="3175000"/>
              <a:ext cx="1219200" cy="1219200"/>
            </a:xfrm>
            <a:prstGeom prst="rect">
              <a:avLst/>
            </a:prstGeom>
          </p:spPr>
        </p:pic>
        <p:pic>
          <p:nvPicPr>
            <p:cNvPr id="32" name="Imagen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5280" y="3175000"/>
              <a:ext cx="1219200" cy="1219200"/>
            </a:xfrm>
            <a:prstGeom prst="rect">
              <a:avLst/>
            </a:prstGeom>
          </p:spPr>
        </p:pic>
        <p:pic>
          <p:nvPicPr>
            <p:cNvPr id="33" name="Imagen 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880" y="4394200"/>
              <a:ext cx="1219200" cy="1219200"/>
            </a:xfrm>
            <a:prstGeom prst="rect">
              <a:avLst/>
            </a:prstGeom>
          </p:spPr>
        </p:pic>
        <p:pic>
          <p:nvPicPr>
            <p:cNvPr id="34" name="Imagen 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0080" y="4394200"/>
              <a:ext cx="1219200" cy="1219200"/>
            </a:xfrm>
            <a:prstGeom prst="rect">
              <a:avLst/>
            </a:prstGeom>
          </p:spPr>
        </p:pic>
        <p:pic>
          <p:nvPicPr>
            <p:cNvPr id="35" name="Imagen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9280" y="4394200"/>
              <a:ext cx="1219200" cy="1219200"/>
            </a:xfrm>
            <a:prstGeom prst="rect">
              <a:avLst/>
            </a:prstGeom>
          </p:spPr>
        </p:pic>
        <p:pic>
          <p:nvPicPr>
            <p:cNvPr id="36" name="Imagen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8480" y="4394200"/>
              <a:ext cx="1219200" cy="1219200"/>
            </a:xfrm>
            <a:prstGeom prst="rect">
              <a:avLst/>
            </a:prstGeom>
          </p:spPr>
        </p:pic>
        <p:pic>
          <p:nvPicPr>
            <p:cNvPr id="37" name="Imagen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7680" y="4394200"/>
              <a:ext cx="1219200" cy="1219200"/>
            </a:xfrm>
            <a:prstGeom prst="rect">
              <a:avLst/>
            </a:prstGeom>
          </p:spPr>
        </p:pic>
        <p:pic>
          <p:nvPicPr>
            <p:cNvPr id="38" name="Imagen 3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6880" y="4394200"/>
              <a:ext cx="1219200" cy="1219200"/>
            </a:xfrm>
            <a:prstGeom prst="rect">
              <a:avLst/>
            </a:prstGeom>
          </p:spPr>
        </p:pic>
        <p:pic>
          <p:nvPicPr>
            <p:cNvPr id="39" name="Imagen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6080" y="4394200"/>
              <a:ext cx="1219200" cy="1219200"/>
            </a:xfrm>
            <a:prstGeom prst="rect">
              <a:avLst/>
            </a:prstGeom>
          </p:spPr>
        </p:pic>
        <p:pic>
          <p:nvPicPr>
            <p:cNvPr id="40" name="Imagen 3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4480" y="4394200"/>
              <a:ext cx="1219200" cy="1219200"/>
            </a:xfrm>
            <a:prstGeom prst="rect">
              <a:avLst/>
            </a:prstGeom>
          </p:spPr>
        </p:pic>
        <p:pic>
          <p:nvPicPr>
            <p:cNvPr id="41" name="Imagen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5280" y="4394200"/>
              <a:ext cx="1219200" cy="1219200"/>
            </a:xfrm>
            <a:prstGeom prst="rect">
              <a:avLst/>
            </a:prstGeom>
          </p:spPr>
        </p:pic>
        <p:pic>
          <p:nvPicPr>
            <p:cNvPr id="42" name="Imagen 4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880" y="5613400"/>
              <a:ext cx="1219200" cy="1219200"/>
            </a:xfrm>
            <a:prstGeom prst="rect">
              <a:avLst/>
            </a:prstGeom>
          </p:spPr>
        </p:pic>
        <p:pic>
          <p:nvPicPr>
            <p:cNvPr id="43" name="Imagen 4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0080" y="5613400"/>
              <a:ext cx="1219200" cy="1219200"/>
            </a:xfrm>
            <a:prstGeom prst="rect">
              <a:avLst/>
            </a:prstGeom>
          </p:spPr>
        </p:pic>
        <p:pic>
          <p:nvPicPr>
            <p:cNvPr id="44" name="Imagen 4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9280" y="5613400"/>
              <a:ext cx="1219200" cy="1219200"/>
            </a:xfrm>
            <a:prstGeom prst="rect">
              <a:avLst/>
            </a:prstGeom>
          </p:spPr>
        </p:pic>
        <p:pic>
          <p:nvPicPr>
            <p:cNvPr id="45" name="Imagen 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8480" y="5613400"/>
              <a:ext cx="1219200" cy="1219200"/>
            </a:xfrm>
            <a:prstGeom prst="rect">
              <a:avLst/>
            </a:prstGeom>
          </p:spPr>
        </p:pic>
        <p:pic>
          <p:nvPicPr>
            <p:cNvPr id="46" name="Imagen 4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7680" y="5613400"/>
              <a:ext cx="1219200" cy="1219200"/>
            </a:xfrm>
            <a:prstGeom prst="rect">
              <a:avLst/>
            </a:prstGeom>
          </p:spPr>
        </p:pic>
        <p:pic>
          <p:nvPicPr>
            <p:cNvPr id="47" name="Imagen 4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6880" y="5613400"/>
              <a:ext cx="1219200" cy="1219200"/>
            </a:xfrm>
            <a:prstGeom prst="rect">
              <a:avLst/>
            </a:prstGeom>
          </p:spPr>
        </p:pic>
        <p:pic>
          <p:nvPicPr>
            <p:cNvPr id="48" name="Imagen 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6080" y="5613400"/>
              <a:ext cx="1219200" cy="1219200"/>
            </a:xfrm>
            <a:prstGeom prst="rect">
              <a:avLst/>
            </a:prstGeom>
          </p:spPr>
        </p:pic>
        <p:pic>
          <p:nvPicPr>
            <p:cNvPr id="49" name="Imagen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4480" y="5613400"/>
              <a:ext cx="1219200" cy="1219200"/>
            </a:xfrm>
            <a:prstGeom prst="rect">
              <a:avLst/>
            </a:prstGeom>
          </p:spPr>
        </p:pic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5280" y="5613400"/>
              <a:ext cx="1219200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8835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upo 47"/>
          <p:cNvGrpSpPr/>
          <p:nvPr/>
        </p:nvGrpSpPr>
        <p:grpSpPr>
          <a:xfrm>
            <a:off x="731520" y="482600"/>
            <a:ext cx="7315201" cy="6096000"/>
            <a:chOff x="731520" y="482600"/>
            <a:chExt cx="7315201" cy="6096000"/>
          </a:xfrm>
        </p:grpSpPr>
        <p:grpSp>
          <p:nvGrpSpPr>
            <p:cNvPr id="32" name="Grupo 31"/>
            <p:cNvGrpSpPr/>
            <p:nvPr/>
          </p:nvGrpSpPr>
          <p:grpSpPr>
            <a:xfrm>
              <a:off x="731520" y="482600"/>
              <a:ext cx="7315200" cy="4876800"/>
              <a:chOff x="731520" y="482600"/>
              <a:chExt cx="7315200" cy="4876800"/>
            </a:xfrm>
          </p:grpSpPr>
          <p:pic>
            <p:nvPicPr>
              <p:cNvPr id="4" name="Imagen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520" y="4826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0720" y="4826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6" name="Imagen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9920" y="4826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7" name="Imagen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89120" y="4826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8" name="Imagen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8320" y="4826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7520" y="4826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11" name="Imagen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520" y="17018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0720" y="17018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9920" y="17018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14" name="Imagen 1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89120" y="17018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15" name="Imagen 1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8320" y="17018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16" name="Imagen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7520" y="17018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18" name="Imagen 1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520" y="29210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19" name="Imagen 1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0720" y="29210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20" name="Imagen 1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9920" y="29210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21" name="Imagen 2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89120" y="29210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22" name="Imagen 2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8320" y="29210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23" name="Imagen 2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7520" y="29210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25" name="Imagen 2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520" y="41402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26" name="Imagen 2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0720" y="41402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9920" y="41402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28" name="Imagen 2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89120" y="41402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29" name="Imagen 2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8320" y="41402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30" name="Imagen 2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7520" y="4140200"/>
                <a:ext cx="1219200" cy="1219200"/>
              </a:xfrm>
              <a:prstGeom prst="rect">
                <a:avLst/>
              </a:prstGeom>
            </p:spPr>
          </p:pic>
        </p:grpSp>
        <p:sp>
          <p:nvSpPr>
            <p:cNvPr id="33" name="Rectángulo 32"/>
            <p:cNvSpPr/>
            <p:nvPr/>
          </p:nvSpPr>
          <p:spPr>
            <a:xfrm>
              <a:off x="731521" y="630535"/>
              <a:ext cx="7315200" cy="110799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6600" b="1" dirty="0"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R CHRISTY" panose="02000000000000000000" pitchFamily="2" charset="0"/>
                </a:rPr>
                <a:t>HIGH SCORES</a:t>
              </a:r>
            </a:p>
          </p:txBody>
        </p:sp>
        <p:pic>
          <p:nvPicPr>
            <p:cNvPr id="34" name="Imagen 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" y="5359400"/>
              <a:ext cx="1219200" cy="1219200"/>
            </a:xfrm>
            <a:prstGeom prst="rect">
              <a:avLst/>
            </a:prstGeom>
          </p:spPr>
        </p:pic>
        <p:pic>
          <p:nvPicPr>
            <p:cNvPr id="35" name="Imagen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0720" y="5359400"/>
              <a:ext cx="1219200" cy="1219200"/>
            </a:xfrm>
            <a:prstGeom prst="rect">
              <a:avLst/>
            </a:prstGeom>
          </p:spPr>
        </p:pic>
        <p:pic>
          <p:nvPicPr>
            <p:cNvPr id="36" name="Imagen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9920" y="5359400"/>
              <a:ext cx="1219200" cy="1219200"/>
            </a:xfrm>
            <a:prstGeom prst="rect">
              <a:avLst/>
            </a:prstGeom>
          </p:spPr>
        </p:pic>
        <p:pic>
          <p:nvPicPr>
            <p:cNvPr id="37" name="Imagen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120" y="5359400"/>
              <a:ext cx="1219200" cy="1219200"/>
            </a:xfrm>
            <a:prstGeom prst="rect">
              <a:avLst/>
            </a:prstGeom>
          </p:spPr>
        </p:pic>
        <p:pic>
          <p:nvPicPr>
            <p:cNvPr id="38" name="Imagen 3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8320" y="5359400"/>
              <a:ext cx="1219200" cy="1219200"/>
            </a:xfrm>
            <a:prstGeom prst="rect">
              <a:avLst/>
            </a:prstGeom>
          </p:spPr>
        </p:pic>
        <p:pic>
          <p:nvPicPr>
            <p:cNvPr id="39" name="Imagen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7520" y="5359400"/>
              <a:ext cx="1219200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64766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</Words>
  <Application>Microsoft Office PowerPoint</Application>
  <PresentationFormat>Panorámica</PresentationFormat>
  <Paragraphs>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 CHRISTY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Isidora Vizcaya</dc:creator>
  <cp:lastModifiedBy>Isidora Vizcaya</cp:lastModifiedBy>
  <cp:revision>6</cp:revision>
  <dcterms:created xsi:type="dcterms:W3CDTF">2016-10-28T04:40:59Z</dcterms:created>
  <dcterms:modified xsi:type="dcterms:W3CDTF">2016-10-30T05:41:22Z</dcterms:modified>
</cp:coreProperties>
</file>