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3475038" cy="1736725"/>
  <p:notesSz cx="6858000" cy="9144000"/>
  <p:defaultTextStyle>
    <a:defPPr>
      <a:defRPr lang="en-US"/>
    </a:defPPr>
    <a:lvl1pPr marL="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877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754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4631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95083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43854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9262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4139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90166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7">
          <p15:clr>
            <a:srgbClr val="A4A3A4"/>
          </p15:clr>
        </p15:guide>
        <p15:guide id="2" pos="10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661C"/>
    <a:srgbClr val="0B1CFA"/>
    <a:srgbClr val="F9E6DD"/>
    <a:srgbClr val="1C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709"/>
  </p:normalViewPr>
  <p:slideViewPr>
    <p:cSldViewPr snapToGrid="0" snapToObjects="1">
      <p:cViewPr varScale="1">
        <p:scale>
          <a:sx n="400" d="100"/>
          <a:sy n="400" d="100"/>
        </p:scale>
        <p:origin x="3808" y="3728"/>
      </p:cViewPr>
      <p:guideLst>
        <p:guide orient="horz" pos="547"/>
        <p:guide pos="10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6344-DDDC-D149-8D73-B49E3AB7C1F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57C8D-6C9C-3F41-A598-90F2004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539512"/>
            <a:ext cx="2953782" cy="37227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56" y="984144"/>
            <a:ext cx="2432527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2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402" y="69551"/>
            <a:ext cx="781884" cy="148184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52" y="69551"/>
            <a:ext cx="2287733" cy="148184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04" y="1116007"/>
            <a:ext cx="2953782" cy="34493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04" y="736099"/>
            <a:ext cx="2953782" cy="37990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8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75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46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950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438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92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413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52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478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3" y="388755"/>
            <a:ext cx="1535412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53" y="550769"/>
            <a:ext cx="1535412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272" y="388755"/>
            <a:ext cx="1536015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272" y="550769"/>
            <a:ext cx="1536015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4" y="69147"/>
            <a:ext cx="1143264" cy="2942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43" y="69148"/>
            <a:ext cx="1942643" cy="148224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54" y="363427"/>
            <a:ext cx="1143264" cy="1187968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2" y="1215708"/>
            <a:ext cx="2085023" cy="14352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132" y="155180"/>
            <a:ext cx="2085023" cy="1042035"/>
          </a:xfrm>
        </p:spPr>
        <p:txBody>
          <a:bodyPr/>
          <a:lstStyle>
            <a:lvl1pPr marL="0" indent="0">
              <a:buNone/>
              <a:defRPr sz="1000"/>
            </a:lvl1pPr>
            <a:lvl2pPr marL="148770" indent="0">
              <a:buNone/>
              <a:defRPr sz="900"/>
            </a:lvl2pPr>
            <a:lvl3pPr marL="297542" indent="0">
              <a:buNone/>
              <a:defRPr sz="700"/>
            </a:lvl3pPr>
            <a:lvl4pPr marL="446312" indent="0">
              <a:buNone/>
              <a:defRPr sz="700"/>
            </a:lvl4pPr>
            <a:lvl5pPr marL="595083" indent="0">
              <a:buNone/>
              <a:defRPr sz="700"/>
            </a:lvl5pPr>
            <a:lvl6pPr marL="743854" indent="0">
              <a:buNone/>
              <a:defRPr sz="700"/>
            </a:lvl6pPr>
            <a:lvl7pPr marL="892625" indent="0">
              <a:buNone/>
              <a:defRPr sz="700"/>
            </a:lvl7pPr>
            <a:lvl8pPr marL="1041395" indent="0">
              <a:buNone/>
              <a:defRPr sz="700"/>
            </a:lvl8pPr>
            <a:lvl9pPr marL="119016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132" y="1359229"/>
            <a:ext cx="2085023" cy="203824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52" y="69550"/>
            <a:ext cx="3127534" cy="289454"/>
          </a:xfrm>
          <a:prstGeom prst="rect">
            <a:avLst/>
          </a:prstGeom>
        </p:spPr>
        <p:txBody>
          <a:bodyPr vert="horz" lIns="29754" tIns="14877" rIns="29754" bIns="14877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2" y="405238"/>
            <a:ext cx="3127534" cy="1146158"/>
          </a:xfrm>
          <a:prstGeom prst="rect">
            <a:avLst/>
          </a:prstGeom>
        </p:spPr>
        <p:txBody>
          <a:bodyPr vert="horz" lIns="29754" tIns="14877" rIns="29754" bIns="14877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2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188D-8432-A34C-B344-96F9054E6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305" y="1609687"/>
            <a:ext cx="1100429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444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77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578" indent="-111578" algn="l" defTabSz="14877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2" indent="-92982" algn="l" defTabSz="14877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1927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0698" indent="-74385" algn="l" defTabSz="14877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9468" indent="-74385" algn="l" defTabSz="14877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1824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6701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78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64551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7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754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4631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95083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3854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262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139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90166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4" y="1717674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29041" y="1911588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78351" y="1581799"/>
            <a:ext cx="65412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" b="1" dirty="0">
                <a:latin typeface="News Gothic MT"/>
                <a:cs typeface="News Gothic MT"/>
              </a:rPr>
              <a:t>MdSnippets.com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DDF031-6A33-8C4F-966C-22FFB6B54DAE}"/>
              </a:ext>
            </a:extLst>
          </p:cNvPr>
          <p:cNvSpPr/>
          <p:nvPr/>
        </p:nvSpPr>
        <p:spPr>
          <a:xfrm>
            <a:off x="51215" y="219075"/>
            <a:ext cx="15315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8000"/>
                </a:solidFill>
                <a:latin typeface="Menlo" panose="020B0609030804020204" pitchFamily="49" charset="0"/>
              </a:rPr>
              <a:t>// snippet: my_example</a:t>
            </a:r>
            <a:endParaRPr lang="en-US" sz="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500" dirty="0">
                <a:solidFill>
                  <a:srgbClr val="267F99"/>
                </a:solidFill>
                <a:latin typeface="Menlo" panose="020B0609030804020204" pitchFamily="49" charset="0"/>
              </a:rPr>
              <a:t>Integer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5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US" sz="5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500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500" dirty="0">
                <a:solidFill>
                  <a:srgbClr val="09885A"/>
                </a:solidFill>
                <a:latin typeface="Menlo" panose="020B0609030804020204" pitchFamily="49" charset="0"/>
              </a:rPr>
              <a:t>3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sz="500" dirty="0">
                <a:solidFill>
                  <a:srgbClr val="001080"/>
                </a:solidFill>
                <a:latin typeface="Menlo" panose="020B0609030804020204" pitchFamily="49" charset="0"/>
              </a:rPr>
              <a:t>Feature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500" dirty="0">
                <a:solidFill>
                  <a:srgbClr val="795E26"/>
                </a:solidFill>
                <a:latin typeface="Menlo" panose="020B0609030804020204" pitchFamily="49" charset="0"/>
              </a:rPr>
              <a:t>example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5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500" dirty="0">
                <a:solidFill>
                  <a:srgbClr val="09885A"/>
                </a:solidFill>
                <a:latin typeface="Menlo" panose="020B0609030804020204" pitchFamily="49" charset="0"/>
              </a:rPr>
              <a:t>4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5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500" dirty="0">
                <a:solidFill>
                  <a:srgbClr val="008000"/>
                </a:solidFill>
                <a:latin typeface="Menlo" panose="020B0609030804020204" pitchFamily="49" charset="0"/>
              </a:rPr>
              <a:t>// snippet: end</a:t>
            </a:r>
            <a:endParaRPr lang="en-US" sz="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Fira Code" panose="020B0509050000020004" pitchFamily="49" charset="0"/>
              </a:rPr>
              <a:t>  </a:t>
            </a:r>
            <a:endParaRPr lang="en-US" sz="500" dirty="0">
              <a:latin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AFB19-A7A7-7D4C-81C2-F7F0163AB8E2}"/>
              </a:ext>
            </a:extLst>
          </p:cNvPr>
          <p:cNvSpPr/>
          <p:nvPr/>
        </p:nvSpPr>
        <p:spPr>
          <a:xfrm>
            <a:off x="87712" y="196850"/>
            <a:ext cx="1363264" cy="451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0E6C2-A2DD-7A4E-AF2D-78BB7A2F8CB0}"/>
              </a:ext>
            </a:extLst>
          </p:cNvPr>
          <p:cNvSpPr/>
          <p:nvPr/>
        </p:nvSpPr>
        <p:spPr>
          <a:xfrm>
            <a:off x="248649" y="23297"/>
            <a:ext cx="9284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your_source.file</a:t>
            </a:r>
            <a:endParaRPr lang="en-US" dirty="0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E4634881-C9D2-D949-9929-80D21E22DF41}"/>
              </a:ext>
            </a:extLst>
          </p:cNvPr>
          <p:cNvSpPr/>
          <p:nvPr/>
        </p:nvSpPr>
        <p:spPr>
          <a:xfrm>
            <a:off x="667247" y="703539"/>
            <a:ext cx="204194" cy="204194"/>
          </a:xfrm>
          <a:prstGeom prst="plus">
            <a:avLst>
              <a:gd name="adj" fmla="val 358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9188AD-6E7F-3647-9247-9DC919F78803}"/>
              </a:ext>
            </a:extLst>
          </p:cNvPr>
          <p:cNvSpPr/>
          <p:nvPr/>
        </p:nvSpPr>
        <p:spPr>
          <a:xfrm>
            <a:off x="71363" y="1136783"/>
            <a:ext cx="15315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>
                <a:solidFill>
                  <a:srgbClr val="800000"/>
                </a:solidFill>
                <a:latin typeface="Menlo" panose="020B0609030804020204" pitchFamily="49" charset="0"/>
              </a:rPr>
              <a:t>## Example</a:t>
            </a:r>
            <a:endParaRPr lang="en-US" sz="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Sometimes you need examples of source code in your documents</a:t>
            </a:r>
          </a:p>
          <a:p>
            <a:b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500" dirty="0">
                <a:solidFill>
                  <a:srgbClr val="000000"/>
                </a:solidFill>
                <a:latin typeface="Menlo" panose="020B0609030804020204" pitchFamily="49" charset="0"/>
              </a:rPr>
              <a:t>snippet: my_example</a:t>
            </a:r>
          </a:p>
          <a:p>
            <a:r>
              <a:rPr lang="en-US" sz="500" dirty="0">
                <a:solidFill>
                  <a:srgbClr val="008000"/>
                </a:solidFill>
                <a:latin typeface="Fira Code" panose="020B0509050000020004" pitchFamily="49" charset="0"/>
              </a:rPr>
              <a:t>  </a:t>
            </a:r>
            <a:endParaRPr lang="en-US" sz="500" dirty="0">
              <a:latin typeface="Fira Code" panose="020B050905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6713A5-DA32-1E4D-AA4A-BF12DD40E19D}"/>
              </a:ext>
            </a:extLst>
          </p:cNvPr>
          <p:cNvSpPr/>
          <p:nvPr/>
        </p:nvSpPr>
        <p:spPr>
          <a:xfrm>
            <a:off x="107860" y="1114558"/>
            <a:ext cx="1363264" cy="552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C14160-FEE0-394C-BFE3-9ADFC7C1F5B6}"/>
              </a:ext>
            </a:extLst>
          </p:cNvPr>
          <p:cNvSpPr/>
          <p:nvPr/>
        </p:nvSpPr>
        <p:spPr>
          <a:xfrm>
            <a:off x="266267" y="960088"/>
            <a:ext cx="102143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your_doc.source.md</a:t>
            </a:r>
            <a:endParaRPr lang="en-US" dirty="0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A8C2C6EC-0B2F-AD49-A09B-187727CE4329}"/>
              </a:ext>
            </a:extLst>
          </p:cNvPr>
          <p:cNvSpPr/>
          <p:nvPr/>
        </p:nvSpPr>
        <p:spPr>
          <a:xfrm>
            <a:off x="1624155" y="693758"/>
            <a:ext cx="393775" cy="211604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214047-56A2-104A-91C1-7AF202868262}"/>
              </a:ext>
            </a:extLst>
          </p:cNvPr>
          <p:cNvSpPr/>
          <p:nvPr/>
        </p:nvSpPr>
        <p:spPr>
          <a:xfrm>
            <a:off x="1244525" y="862847"/>
            <a:ext cx="1102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News Gothic MT"/>
                <a:cs typeface="News Gothic MT"/>
              </a:rPr>
              <a:t>MdSnippets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5B3EC2-D783-854D-80AD-A22939B838BC}"/>
              </a:ext>
            </a:extLst>
          </p:cNvPr>
          <p:cNvSpPr/>
          <p:nvPr/>
        </p:nvSpPr>
        <p:spPr>
          <a:xfrm>
            <a:off x="2059331" y="533400"/>
            <a:ext cx="1363264" cy="692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D83361-8AC6-234A-B63A-B75709B9A0EF}"/>
              </a:ext>
            </a:extLst>
          </p:cNvPr>
          <p:cNvSpPr/>
          <p:nvPr/>
        </p:nvSpPr>
        <p:spPr>
          <a:xfrm>
            <a:off x="2375849" y="371122"/>
            <a:ext cx="6960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Fira Code" panose="020B0509050000020004" pitchFamily="49" charset="0"/>
              </a:rPr>
              <a:t>your_doc.md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088F3A-E69E-AD42-81D0-4E9C0215F364}"/>
              </a:ext>
            </a:extLst>
          </p:cNvPr>
          <p:cNvSpPr/>
          <p:nvPr/>
        </p:nvSpPr>
        <p:spPr>
          <a:xfrm>
            <a:off x="1536570" y="1335259"/>
            <a:ext cx="200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News Gothic MT"/>
                <a:cs typeface="News Gothic MT"/>
              </a:rPr>
              <a:t>Easily add code examples </a:t>
            </a:r>
          </a:p>
          <a:p>
            <a:pPr algn="ctr"/>
            <a:r>
              <a:rPr lang="en-US" sz="800" b="1" dirty="0">
                <a:latin typeface="News Gothic MT"/>
                <a:cs typeface="News Gothic MT"/>
              </a:rPr>
              <a:t>into your markdown documents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21536-1651-A843-85D6-921223B60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245" y="551440"/>
            <a:ext cx="1319436" cy="630942"/>
          </a:xfrm>
          <a:prstGeom prst="rect">
            <a:avLst/>
          </a:prstGeom>
        </p:spPr>
      </p:pic>
      <p:sp>
        <p:nvSpPr>
          <p:cNvPr id="20" name="Donut 19">
            <a:extLst>
              <a:ext uri="{FF2B5EF4-FFF2-40B4-BE49-F238E27FC236}">
                <a16:creationId xmlns:a16="http://schemas.microsoft.com/office/drawing/2014/main" id="{4C7014BD-53D5-274C-8D66-DD30FC585C29}"/>
              </a:ext>
            </a:extLst>
          </p:cNvPr>
          <p:cNvSpPr/>
          <p:nvPr/>
        </p:nvSpPr>
        <p:spPr>
          <a:xfrm>
            <a:off x="564383" y="264009"/>
            <a:ext cx="457967" cy="75716"/>
          </a:xfrm>
          <a:prstGeom prst="donut">
            <a:avLst>
              <a:gd name="adj" fmla="val 84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9793F4F6-A256-3742-8F6B-C57BCAC14548}"/>
              </a:ext>
            </a:extLst>
          </p:cNvPr>
          <p:cNvSpPr/>
          <p:nvPr/>
        </p:nvSpPr>
        <p:spPr>
          <a:xfrm>
            <a:off x="466838" y="1563183"/>
            <a:ext cx="457967" cy="75716"/>
          </a:xfrm>
          <a:prstGeom prst="donut">
            <a:avLst>
              <a:gd name="adj" fmla="val 84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8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1"/>
    </mc:Choice>
    <mc:Fallback xmlns="">
      <p:transition xmlns:p14="http://schemas.microsoft.com/office/powerpoint/2010/main" spd="slow" advTm="4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66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Fira Code</vt:lpstr>
      <vt:lpstr>Menlo</vt:lpstr>
      <vt:lpstr>News Gothic MT</vt:lpstr>
      <vt:lpstr>Office Theme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38</cp:revision>
  <cp:lastPrinted>2015-11-03T18:44:08Z</cp:lastPrinted>
  <dcterms:created xsi:type="dcterms:W3CDTF">2015-07-26T18:55:21Z</dcterms:created>
  <dcterms:modified xsi:type="dcterms:W3CDTF">2019-05-24T16:57:25Z</dcterms:modified>
  <cp:category/>
</cp:coreProperties>
</file>