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3886200" cy="6281738"/>
  <p:notesSz cx="6858000" cy="9144000"/>
  <p:defaultTextStyle>
    <a:defPPr>
      <a:defRPr lang="en-US"/>
    </a:defPPr>
    <a:lvl1pPr marL="0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0505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1010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1515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2020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2524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43029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33534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24039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1" d="100"/>
          <a:sy n="231" d="100"/>
        </p:scale>
        <p:origin x="-3592" y="-112"/>
      </p:cViewPr>
      <p:guideLst>
        <p:guide orient="horz" pos="1979"/>
        <p:guide pos="1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1951411"/>
            <a:ext cx="3303270" cy="1346502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" y="3559652"/>
            <a:ext cx="2720340" cy="1605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2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7495" y="251561"/>
            <a:ext cx="874395" cy="535983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" y="251561"/>
            <a:ext cx="2558415" cy="535983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" y="4036599"/>
            <a:ext cx="3303270" cy="124762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" y="2662469"/>
            <a:ext cx="3303270" cy="137413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05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10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15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20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25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4302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3353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240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" y="1465739"/>
            <a:ext cx="1716405" cy="4145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85" y="1465739"/>
            <a:ext cx="1716405" cy="4145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" y="1406121"/>
            <a:ext cx="1717080" cy="58600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505" indent="0">
              <a:buNone/>
              <a:defRPr sz="1300" b="1"/>
            </a:lvl2pPr>
            <a:lvl3pPr marL="581010" indent="0">
              <a:buNone/>
              <a:defRPr sz="1100" b="1"/>
            </a:lvl3pPr>
            <a:lvl4pPr marL="871515" indent="0">
              <a:buNone/>
              <a:defRPr sz="1000" b="1"/>
            </a:lvl4pPr>
            <a:lvl5pPr marL="1162020" indent="0">
              <a:buNone/>
              <a:defRPr sz="1000" b="1"/>
            </a:lvl5pPr>
            <a:lvl6pPr marL="1452524" indent="0">
              <a:buNone/>
              <a:defRPr sz="1000" b="1"/>
            </a:lvl6pPr>
            <a:lvl7pPr marL="1743029" indent="0">
              <a:buNone/>
              <a:defRPr sz="1000" b="1"/>
            </a:lvl7pPr>
            <a:lvl8pPr marL="2033534" indent="0">
              <a:buNone/>
              <a:defRPr sz="1000" b="1"/>
            </a:lvl8pPr>
            <a:lvl9pPr marL="2324039" indent="0">
              <a:buNone/>
              <a:defRPr sz="10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" y="1992125"/>
            <a:ext cx="1717080" cy="361927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" y="1406121"/>
            <a:ext cx="1717754" cy="58600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505" indent="0">
              <a:buNone/>
              <a:defRPr sz="1300" b="1"/>
            </a:lvl2pPr>
            <a:lvl3pPr marL="581010" indent="0">
              <a:buNone/>
              <a:defRPr sz="1100" b="1"/>
            </a:lvl3pPr>
            <a:lvl4pPr marL="871515" indent="0">
              <a:buNone/>
              <a:defRPr sz="1000" b="1"/>
            </a:lvl4pPr>
            <a:lvl5pPr marL="1162020" indent="0">
              <a:buNone/>
              <a:defRPr sz="1000" b="1"/>
            </a:lvl5pPr>
            <a:lvl6pPr marL="1452524" indent="0">
              <a:buNone/>
              <a:defRPr sz="1000" b="1"/>
            </a:lvl6pPr>
            <a:lvl7pPr marL="1743029" indent="0">
              <a:buNone/>
              <a:defRPr sz="1000" b="1"/>
            </a:lvl7pPr>
            <a:lvl8pPr marL="2033534" indent="0">
              <a:buNone/>
              <a:defRPr sz="1000" b="1"/>
            </a:lvl8pPr>
            <a:lvl9pPr marL="2324039" indent="0">
              <a:buNone/>
              <a:defRPr sz="10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" y="1992125"/>
            <a:ext cx="1717754" cy="361927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" y="250106"/>
            <a:ext cx="1278533" cy="106440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" y="250107"/>
            <a:ext cx="2172494" cy="53612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" y="1314512"/>
            <a:ext cx="1278533" cy="4296884"/>
          </a:xfrm>
        </p:spPr>
        <p:txBody>
          <a:bodyPr/>
          <a:lstStyle>
            <a:lvl1pPr marL="0" indent="0">
              <a:buNone/>
              <a:defRPr sz="900"/>
            </a:lvl1pPr>
            <a:lvl2pPr marL="290505" indent="0">
              <a:buNone/>
              <a:defRPr sz="800"/>
            </a:lvl2pPr>
            <a:lvl3pPr marL="581010" indent="0">
              <a:buNone/>
              <a:defRPr sz="600"/>
            </a:lvl3pPr>
            <a:lvl4pPr marL="871515" indent="0">
              <a:buNone/>
              <a:defRPr sz="600"/>
            </a:lvl4pPr>
            <a:lvl5pPr marL="1162020" indent="0">
              <a:buNone/>
              <a:defRPr sz="600"/>
            </a:lvl5pPr>
            <a:lvl6pPr marL="1452524" indent="0">
              <a:buNone/>
              <a:defRPr sz="600"/>
            </a:lvl6pPr>
            <a:lvl7pPr marL="1743029" indent="0">
              <a:buNone/>
              <a:defRPr sz="600"/>
            </a:lvl7pPr>
            <a:lvl8pPr marL="2033534" indent="0">
              <a:buNone/>
              <a:defRPr sz="600"/>
            </a:lvl8pPr>
            <a:lvl9pPr marL="2324039" indent="0">
              <a:buNone/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" y="4397217"/>
            <a:ext cx="2331720" cy="51911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" y="561285"/>
            <a:ext cx="2331720" cy="3769043"/>
          </a:xfrm>
        </p:spPr>
        <p:txBody>
          <a:bodyPr/>
          <a:lstStyle>
            <a:lvl1pPr marL="0" indent="0">
              <a:buNone/>
              <a:defRPr sz="2000"/>
            </a:lvl1pPr>
            <a:lvl2pPr marL="290505" indent="0">
              <a:buNone/>
              <a:defRPr sz="1800"/>
            </a:lvl2pPr>
            <a:lvl3pPr marL="581010" indent="0">
              <a:buNone/>
              <a:defRPr sz="1500"/>
            </a:lvl3pPr>
            <a:lvl4pPr marL="871515" indent="0">
              <a:buNone/>
              <a:defRPr sz="1300"/>
            </a:lvl4pPr>
            <a:lvl5pPr marL="1162020" indent="0">
              <a:buNone/>
              <a:defRPr sz="1300"/>
            </a:lvl5pPr>
            <a:lvl6pPr marL="1452524" indent="0">
              <a:buNone/>
              <a:defRPr sz="1300"/>
            </a:lvl6pPr>
            <a:lvl7pPr marL="1743029" indent="0">
              <a:buNone/>
              <a:defRPr sz="1300"/>
            </a:lvl7pPr>
            <a:lvl8pPr marL="2033534" indent="0">
              <a:buNone/>
              <a:defRPr sz="1300"/>
            </a:lvl8pPr>
            <a:lvl9pPr marL="2324039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" y="4916333"/>
            <a:ext cx="2331720" cy="737231"/>
          </a:xfrm>
        </p:spPr>
        <p:txBody>
          <a:bodyPr/>
          <a:lstStyle>
            <a:lvl1pPr marL="0" indent="0">
              <a:buNone/>
              <a:defRPr sz="900"/>
            </a:lvl1pPr>
            <a:lvl2pPr marL="290505" indent="0">
              <a:buNone/>
              <a:defRPr sz="800"/>
            </a:lvl2pPr>
            <a:lvl3pPr marL="581010" indent="0">
              <a:buNone/>
              <a:defRPr sz="600"/>
            </a:lvl3pPr>
            <a:lvl4pPr marL="871515" indent="0">
              <a:buNone/>
              <a:defRPr sz="600"/>
            </a:lvl4pPr>
            <a:lvl5pPr marL="1162020" indent="0">
              <a:buNone/>
              <a:defRPr sz="600"/>
            </a:lvl5pPr>
            <a:lvl6pPr marL="1452524" indent="0">
              <a:buNone/>
              <a:defRPr sz="600"/>
            </a:lvl6pPr>
            <a:lvl7pPr marL="1743029" indent="0">
              <a:buNone/>
              <a:defRPr sz="600"/>
            </a:lvl7pPr>
            <a:lvl8pPr marL="2033534" indent="0">
              <a:buNone/>
              <a:defRPr sz="600"/>
            </a:lvl8pPr>
            <a:lvl9pPr marL="2324039" indent="0">
              <a:buNone/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" y="251561"/>
            <a:ext cx="3497580" cy="1046956"/>
          </a:xfrm>
          <a:prstGeom prst="rect">
            <a:avLst/>
          </a:prstGeom>
        </p:spPr>
        <p:txBody>
          <a:bodyPr vert="horz" lIns="58101" tIns="29050" rIns="58101" bIns="2905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" y="1465739"/>
            <a:ext cx="3497580" cy="4145657"/>
          </a:xfrm>
          <a:prstGeom prst="rect">
            <a:avLst/>
          </a:prstGeom>
        </p:spPr>
        <p:txBody>
          <a:bodyPr vert="horz" lIns="58101" tIns="29050" rIns="58101" bIns="2905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" y="5822241"/>
            <a:ext cx="906780" cy="334444"/>
          </a:xfrm>
          <a:prstGeom prst="rect">
            <a:avLst/>
          </a:prstGeom>
        </p:spPr>
        <p:txBody>
          <a:bodyPr vert="horz" lIns="58101" tIns="29050" rIns="58101" bIns="290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980A-C0E7-9D4C-BEC6-1F58685E2A63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" y="5822241"/>
            <a:ext cx="1230630" cy="334444"/>
          </a:xfrm>
          <a:prstGeom prst="rect">
            <a:avLst/>
          </a:prstGeom>
        </p:spPr>
        <p:txBody>
          <a:bodyPr vert="horz" lIns="58101" tIns="29050" rIns="58101" bIns="290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" y="5822241"/>
            <a:ext cx="906780" cy="334444"/>
          </a:xfrm>
          <a:prstGeom prst="rect">
            <a:avLst/>
          </a:prstGeom>
        </p:spPr>
        <p:txBody>
          <a:bodyPr vert="horz" lIns="58101" tIns="29050" rIns="58101" bIns="290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50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79" indent="-217879" algn="l" defTabSz="2905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2070" indent="-181566" algn="l" defTabSz="29050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6262" indent="-145252" algn="l" defTabSz="29050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16767" indent="-145252" algn="l" defTabSz="290505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7272" indent="-145252" algn="l" defTabSz="290505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7777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88282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78787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291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0505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1010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1515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20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2524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43029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33534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24039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ProgrammingGuidebook - Cover No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014"/>
            <a:ext cx="3886200" cy="4643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810" y="5943185"/>
            <a:ext cx="3475221" cy="338554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2888" y="648363"/>
            <a:ext cx="27341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Arial Black"/>
                <a:cs typeface="Arial Black"/>
              </a:rPr>
              <a:t>The </a:t>
            </a:r>
          </a:p>
          <a:p>
            <a:pPr algn="ctr"/>
            <a:r>
              <a:rPr lang="en-US" sz="2000" dirty="0" smtClean="0">
                <a:latin typeface="Arial Black"/>
                <a:cs typeface="Arial Black"/>
              </a:rPr>
              <a:t>Mob Programming</a:t>
            </a:r>
          </a:p>
          <a:p>
            <a:pPr algn="ctr"/>
            <a:r>
              <a:rPr lang="en-US" sz="2000" dirty="0" smtClean="0">
                <a:latin typeface="Arial Black"/>
                <a:cs typeface="Arial Black"/>
              </a:rPr>
              <a:t>Guidebook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588" y="311915"/>
            <a:ext cx="2773112" cy="16859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065" y="5943184"/>
            <a:ext cx="3643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Llewellyn Falco &amp; Maaret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yhäjärvi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2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"/>
            <a:ext cx="3886200" cy="4588889"/>
          </a:xfrm>
          <a:prstGeom prst="rect">
            <a:avLst/>
          </a:prstGeom>
        </p:spPr>
      </p:pic>
      <p:pic>
        <p:nvPicPr>
          <p:cNvPr id="7" name="Picture 6" descr="Mob Drawing - 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"/>
            <a:ext cx="3882276" cy="6281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1588" y="311915"/>
            <a:ext cx="2773112" cy="16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810" y="5943185"/>
            <a:ext cx="3475221" cy="338554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588" y="648363"/>
            <a:ext cx="2795492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 Black"/>
                <a:cs typeface="Arial Black"/>
              </a:rPr>
              <a:t>The </a:t>
            </a:r>
          </a:p>
          <a:p>
            <a:pPr algn="ctr"/>
            <a:r>
              <a:rPr lang="en-US" sz="2000" dirty="0" smtClean="0">
                <a:latin typeface="Arial Black"/>
                <a:cs typeface="Arial Black"/>
              </a:rPr>
              <a:t>Mob Programming</a:t>
            </a:r>
          </a:p>
          <a:p>
            <a:pPr algn="ctr"/>
            <a:r>
              <a:rPr lang="en-US" sz="2000" dirty="0" smtClean="0">
                <a:latin typeface="Arial Black"/>
                <a:cs typeface="Arial Black"/>
              </a:rPr>
              <a:t>Guidebook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065" y="5943184"/>
            <a:ext cx="3643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Llewellyn Falco &amp; Maaret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yhäjärvi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11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7</cp:revision>
  <dcterms:created xsi:type="dcterms:W3CDTF">2015-10-20T10:42:52Z</dcterms:created>
  <dcterms:modified xsi:type="dcterms:W3CDTF">2015-10-24T12:32:20Z</dcterms:modified>
  <cp:category/>
</cp:coreProperties>
</file>