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60" r:id="rId4"/>
    <p:sldId id="259" r:id="rId5"/>
  </p:sldIdLst>
  <p:sldSz cx="3886200" cy="6281738"/>
  <p:notesSz cx="6858000" cy="9144000"/>
  <p:defaultTextStyle>
    <a:defPPr>
      <a:defRPr lang="en-US"/>
    </a:defPPr>
    <a:lvl1pPr marL="0" algn="l" defTabSz="290505" rtl="0" eaLnBrk="1" latinLnBrk="0" hangingPunct="1">
      <a:defRPr sz="1100" kern="1200">
        <a:solidFill>
          <a:schemeClr val="tx1"/>
        </a:solidFill>
        <a:latin typeface="+mn-lt"/>
        <a:ea typeface="+mn-ea"/>
        <a:cs typeface="+mn-cs"/>
      </a:defRPr>
    </a:lvl1pPr>
    <a:lvl2pPr marL="290505" algn="l" defTabSz="290505" rtl="0" eaLnBrk="1" latinLnBrk="0" hangingPunct="1">
      <a:defRPr sz="1100" kern="1200">
        <a:solidFill>
          <a:schemeClr val="tx1"/>
        </a:solidFill>
        <a:latin typeface="+mn-lt"/>
        <a:ea typeface="+mn-ea"/>
        <a:cs typeface="+mn-cs"/>
      </a:defRPr>
    </a:lvl2pPr>
    <a:lvl3pPr marL="581010" algn="l" defTabSz="290505" rtl="0" eaLnBrk="1" latinLnBrk="0" hangingPunct="1">
      <a:defRPr sz="1100" kern="1200">
        <a:solidFill>
          <a:schemeClr val="tx1"/>
        </a:solidFill>
        <a:latin typeface="+mn-lt"/>
        <a:ea typeface="+mn-ea"/>
        <a:cs typeface="+mn-cs"/>
      </a:defRPr>
    </a:lvl3pPr>
    <a:lvl4pPr marL="871515" algn="l" defTabSz="290505" rtl="0" eaLnBrk="1" latinLnBrk="0" hangingPunct="1">
      <a:defRPr sz="1100" kern="1200">
        <a:solidFill>
          <a:schemeClr val="tx1"/>
        </a:solidFill>
        <a:latin typeface="+mn-lt"/>
        <a:ea typeface="+mn-ea"/>
        <a:cs typeface="+mn-cs"/>
      </a:defRPr>
    </a:lvl4pPr>
    <a:lvl5pPr marL="1162020" algn="l" defTabSz="290505" rtl="0" eaLnBrk="1" latinLnBrk="0" hangingPunct="1">
      <a:defRPr sz="1100" kern="1200">
        <a:solidFill>
          <a:schemeClr val="tx1"/>
        </a:solidFill>
        <a:latin typeface="+mn-lt"/>
        <a:ea typeface="+mn-ea"/>
        <a:cs typeface="+mn-cs"/>
      </a:defRPr>
    </a:lvl5pPr>
    <a:lvl6pPr marL="1452524" algn="l" defTabSz="290505" rtl="0" eaLnBrk="1" latinLnBrk="0" hangingPunct="1">
      <a:defRPr sz="1100" kern="1200">
        <a:solidFill>
          <a:schemeClr val="tx1"/>
        </a:solidFill>
        <a:latin typeface="+mn-lt"/>
        <a:ea typeface="+mn-ea"/>
        <a:cs typeface="+mn-cs"/>
      </a:defRPr>
    </a:lvl6pPr>
    <a:lvl7pPr marL="1743029" algn="l" defTabSz="290505" rtl="0" eaLnBrk="1" latinLnBrk="0" hangingPunct="1">
      <a:defRPr sz="1100" kern="1200">
        <a:solidFill>
          <a:schemeClr val="tx1"/>
        </a:solidFill>
        <a:latin typeface="+mn-lt"/>
        <a:ea typeface="+mn-ea"/>
        <a:cs typeface="+mn-cs"/>
      </a:defRPr>
    </a:lvl7pPr>
    <a:lvl8pPr marL="2033534" algn="l" defTabSz="290505" rtl="0" eaLnBrk="1" latinLnBrk="0" hangingPunct="1">
      <a:defRPr sz="1100" kern="1200">
        <a:solidFill>
          <a:schemeClr val="tx1"/>
        </a:solidFill>
        <a:latin typeface="+mn-lt"/>
        <a:ea typeface="+mn-ea"/>
        <a:cs typeface="+mn-cs"/>
      </a:defRPr>
    </a:lvl8pPr>
    <a:lvl9pPr marL="2324039" algn="l" defTabSz="290505" rtl="0" eaLnBrk="1" latinLnBrk="0" hangingPunct="1">
      <a:defRPr sz="1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38" d="100"/>
          <a:sy n="138" d="100"/>
        </p:scale>
        <p:origin x="-3856" y="-120"/>
      </p:cViewPr>
      <p:guideLst>
        <p:guide orient="horz" pos="1979"/>
        <p:guide pos="12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printerSettings" Target="printerSettings/printerSettings1.bin"/><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91465" y="1951411"/>
            <a:ext cx="3303270" cy="1346502"/>
          </a:xfrm>
        </p:spPr>
        <p:txBody>
          <a:bodyPr/>
          <a:lstStyle/>
          <a:p>
            <a:r>
              <a:rPr lang="x-none" smtClean="0"/>
              <a:t>Click to edit Master title style</a:t>
            </a:r>
            <a:endParaRPr lang="en-US"/>
          </a:p>
        </p:txBody>
      </p:sp>
      <p:sp>
        <p:nvSpPr>
          <p:cNvPr id="3" name="Subtitle 2"/>
          <p:cNvSpPr>
            <a:spLocks noGrp="1"/>
          </p:cNvSpPr>
          <p:nvPr>
            <p:ph type="subTitle" idx="1"/>
          </p:nvPr>
        </p:nvSpPr>
        <p:spPr>
          <a:xfrm>
            <a:off x="582930" y="3559652"/>
            <a:ext cx="2720340" cy="1605333"/>
          </a:xfrm>
        </p:spPr>
        <p:txBody>
          <a:bodyPr/>
          <a:lstStyle>
            <a:lvl1pPr marL="0" indent="0" algn="ctr">
              <a:buNone/>
              <a:defRPr>
                <a:solidFill>
                  <a:schemeClr val="tx1">
                    <a:tint val="75000"/>
                  </a:schemeClr>
                </a:solidFill>
              </a:defRPr>
            </a:lvl1pPr>
            <a:lvl2pPr marL="290505" indent="0" algn="ctr">
              <a:buNone/>
              <a:defRPr>
                <a:solidFill>
                  <a:schemeClr val="tx1">
                    <a:tint val="75000"/>
                  </a:schemeClr>
                </a:solidFill>
              </a:defRPr>
            </a:lvl2pPr>
            <a:lvl3pPr marL="581010" indent="0" algn="ctr">
              <a:buNone/>
              <a:defRPr>
                <a:solidFill>
                  <a:schemeClr val="tx1">
                    <a:tint val="75000"/>
                  </a:schemeClr>
                </a:solidFill>
              </a:defRPr>
            </a:lvl3pPr>
            <a:lvl4pPr marL="871515" indent="0" algn="ctr">
              <a:buNone/>
              <a:defRPr>
                <a:solidFill>
                  <a:schemeClr val="tx1">
                    <a:tint val="75000"/>
                  </a:schemeClr>
                </a:solidFill>
              </a:defRPr>
            </a:lvl4pPr>
            <a:lvl5pPr marL="1162020" indent="0" algn="ctr">
              <a:buNone/>
              <a:defRPr>
                <a:solidFill>
                  <a:schemeClr val="tx1">
                    <a:tint val="75000"/>
                  </a:schemeClr>
                </a:solidFill>
              </a:defRPr>
            </a:lvl5pPr>
            <a:lvl6pPr marL="1452524" indent="0" algn="ctr">
              <a:buNone/>
              <a:defRPr>
                <a:solidFill>
                  <a:schemeClr val="tx1">
                    <a:tint val="75000"/>
                  </a:schemeClr>
                </a:solidFill>
              </a:defRPr>
            </a:lvl6pPr>
            <a:lvl7pPr marL="1743029" indent="0" algn="ctr">
              <a:buNone/>
              <a:defRPr>
                <a:solidFill>
                  <a:schemeClr val="tx1">
                    <a:tint val="75000"/>
                  </a:schemeClr>
                </a:solidFill>
              </a:defRPr>
            </a:lvl7pPr>
            <a:lvl8pPr marL="2033534" indent="0" algn="ctr">
              <a:buNone/>
              <a:defRPr>
                <a:solidFill>
                  <a:schemeClr val="tx1">
                    <a:tint val="75000"/>
                  </a:schemeClr>
                </a:solidFill>
              </a:defRPr>
            </a:lvl8pPr>
            <a:lvl9pPr marL="2324039" indent="0" algn="ctr">
              <a:buNone/>
              <a:defRPr>
                <a:solidFill>
                  <a:schemeClr val="tx1">
                    <a:tint val="75000"/>
                  </a:schemeClr>
                </a:solidFill>
              </a:defRPr>
            </a:lvl9pPr>
          </a:lstStyle>
          <a:p>
            <a:r>
              <a:rPr lang="x-none" smtClean="0"/>
              <a:t>Click to edit Master subtitle style</a:t>
            </a:r>
            <a:endParaRPr lang="en-US"/>
          </a:p>
        </p:txBody>
      </p:sp>
      <p:sp>
        <p:nvSpPr>
          <p:cNvPr id="4" name="Date Placeholder 3"/>
          <p:cNvSpPr>
            <a:spLocks noGrp="1"/>
          </p:cNvSpPr>
          <p:nvPr>
            <p:ph type="dt" sz="half" idx="10"/>
          </p:nvPr>
        </p:nvSpPr>
        <p:spPr/>
        <p:txBody>
          <a:bodyPr/>
          <a:lstStyle/>
          <a:p>
            <a:fld id="{F82B980A-C0E7-9D4C-BEC6-1F58685E2A63}" type="datetimeFigureOut">
              <a:rPr lang="en-US" smtClean="0"/>
              <a:t>10/24/15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695CD-25C5-AF4E-9602-29B132B5ECF1}" type="slidenum">
              <a:rPr lang="en-US" smtClean="0"/>
              <a:t>‹#›</a:t>
            </a:fld>
            <a:endParaRPr lang="en-US"/>
          </a:p>
        </p:txBody>
      </p:sp>
    </p:spTree>
    <p:extLst>
      <p:ext uri="{BB962C8B-B14F-4D97-AF65-F5344CB8AC3E}">
        <p14:creationId xmlns:p14="http://schemas.microsoft.com/office/powerpoint/2010/main" val="74058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F82B980A-C0E7-9D4C-BEC6-1F58685E2A63}" type="datetimeFigureOut">
              <a:rPr lang="en-US" smtClean="0"/>
              <a:t>10/24/15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695CD-25C5-AF4E-9602-29B132B5ECF1}" type="slidenum">
              <a:rPr lang="en-US" smtClean="0"/>
              <a:t>‹#›</a:t>
            </a:fld>
            <a:endParaRPr lang="en-US"/>
          </a:p>
        </p:txBody>
      </p:sp>
    </p:spTree>
    <p:extLst>
      <p:ext uri="{BB962C8B-B14F-4D97-AF65-F5344CB8AC3E}">
        <p14:creationId xmlns:p14="http://schemas.microsoft.com/office/powerpoint/2010/main" val="3702051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17495" y="251561"/>
            <a:ext cx="874395" cy="5359835"/>
          </a:xfrm>
        </p:spPr>
        <p:txBody>
          <a:bodyPr vert="eaVert"/>
          <a:lstStyle/>
          <a:p>
            <a:r>
              <a:rPr lang="x-none" smtClean="0"/>
              <a:t>Click to edit Master title style</a:t>
            </a:r>
            <a:endParaRPr lang="en-US"/>
          </a:p>
        </p:txBody>
      </p:sp>
      <p:sp>
        <p:nvSpPr>
          <p:cNvPr id="3" name="Vertical Text Placeholder 2"/>
          <p:cNvSpPr>
            <a:spLocks noGrp="1"/>
          </p:cNvSpPr>
          <p:nvPr>
            <p:ph type="body" orient="vert" idx="1"/>
          </p:nvPr>
        </p:nvSpPr>
        <p:spPr>
          <a:xfrm>
            <a:off x="194310" y="251561"/>
            <a:ext cx="2558415" cy="5359835"/>
          </a:xfr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F82B980A-C0E7-9D4C-BEC6-1F58685E2A63}" type="datetimeFigureOut">
              <a:rPr lang="en-US" smtClean="0"/>
              <a:t>10/24/15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695CD-25C5-AF4E-9602-29B132B5ECF1}" type="slidenum">
              <a:rPr lang="en-US" smtClean="0"/>
              <a:t>‹#›</a:t>
            </a:fld>
            <a:endParaRPr lang="en-US"/>
          </a:p>
        </p:txBody>
      </p:sp>
    </p:spTree>
    <p:extLst>
      <p:ext uri="{BB962C8B-B14F-4D97-AF65-F5344CB8AC3E}">
        <p14:creationId xmlns:p14="http://schemas.microsoft.com/office/powerpoint/2010/main" val="2391416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idx="1"/>
          </p:nvPr>
        </p:nvSpPr>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F82B980A-C0E7-9D4C-BEC6-1F58685E2A63}" type="datetimeFigureOut">
              <a:rPr lang="en-US" smtClean="0"/>
              <a:t>10/24/15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695CD-25C5-AF4E-9602-29B132B5ECF1}" type="slidenum">
              <a:rPr lang="en-US" smtClean="0"/>
              <a:t>‹#›</a:t>
            </a:fld>
            <a:endParaRPr lang="en-US"/>
          </a:p>
        </p:txBody>
      </p:sp>
    </p:spTree>
    <p:extLst>
      <p:ext uri="{BB962C8B-B14F-4D97-AF65-F5344CB8AC3E}">
        <p14:creationId xmlns:p14="http://schemas.microsoft.com/office/powerpoint/2010/main" val="1591385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6983" y="4036599"/>
            <a:ext cx="3303270" cy="1247623"/>
          </a:xfrm>
        </p:spPr>
        <p:txBody>
          <a:bodyPr anchor="t"/>
          <a:lstStyle>
            <a:lvl1pPr algn="l">
              <a:defRPr sz="2500" b="1" cap="all"/>
            </a:lvl1pPr>
          </a:lstStyle>
          <a:p>
            <a:r>
              <a:rPr lang="x-none" smtClean="0"/>
              <a:t>Click to edit Master title style</a:t>
            </a:r>
            <a:endParaRPr lang="en-US"/>
          </a:p>
        </p:txBody>
      </p:sp>
      <p:sp>
        <p:nvSpPr>
          <p:cNvPr id="3" name="Text Placeholder 2"/>
          <p:cNvSpPr>
            <a:spLocks noGrp="1"/>
          </p:cNvSpPr>
          <p:nvPr>
            <p:ph type="body" idx="1"/>
          </p:nvPr>
        </p:nvSpPr>
        <p:spPr>
          <a:xfrm>
            <a:off x="306983" y="2662469"/>
            <a:ext cx="3303270" cy="1374130"/>
          </a:xfrm>
        </p:spPr>
        <p:txBody>
          <a:bodyPr anchor="b"/>
          <a:lstStyle>
            <a:lvl1pPr marL="0" indent="0">
              <a:buNone/>
              <a:defRPr sz="1300">
                <a:solidFill>
                  <a:schemeClr val="tx1">
                    <a:tint val="75000"/>
                  </a:schemeClr>
                </a:solidFill>
              </a:defRPr>
            </a:lvl1pPr>
            <a:lvl2pPr marL="290505" indent="0">
              <a:buNone/>
              <a:defRPr sz="1100">
                <a:solidFill>
                  <a:schemeClr val="tx1">
                    <a:tint val="75000"/>
                  </a:schemeClr>
                </a:solidFill>
              </a:defRPr>
            </a:lvl2pPr>
            <a:lvl3pPr marL="581010" indent="0">
              <a:buNone/>
              <a:defRPr sz="1000">
                <a:solidFill>
                  <a:schemeClr val="tx1">
                    <a:tint val="75000"/>
                  </a:schemeClr>
                </a:solidFill>
              </a:defRPr>
            </a:lvl3pPr>
            <a:lvl4pPr marL="871515" indent="0">
              <a:buNone/>
              <a:defRPr sz="900">
                <a:solidFill>
                  <a:schemeClr val="tx1">
                    <a:tint val="75000"/>
                  </a:schemeClr>
                </a:solidFill>
              </a:defRPr>
            </a:lvl4pPr>
            <a:lvl5pPr marL="1162020" indent="0">
              <a:buNone/>
              <a:defRPr sz="900">
                <a:solidFill>
                  <a:schemeClr val="tx1">
                    <a:tint val="75000"/>
                  </a:schemeClr>
                </a:solidFill>
              </a:defRPr>
            </a:lvl5pPr>
            <a:lvl6pPr marL="1452524" indent="0">
              <a:buNone/>
              <a:defRPr sz="900">
                <a:solidFill>
                  <a:schemeClr val="tx1">
                    <a:tint val="75000"/>
                  </a:schemeClr>
                </a:solidFill>
              </a:defRPr>
            </a:lvl6pPr>
            <a:lvl7pPr marL="1743029" indent="0">
              <a:buNone/>
              <a:defRPr sz="900">
                <a:solidFill>
                  <a:schemeClr val="tx1">
                    <a:tint val="75000"/>
                  </a:schemeClr>
                </a:solidFill>
              </a:defRPr>
            </a:lvl7pPr>
            <a:lvl8pPr marL="2033534" indent="0">
              <a:buNone/>
              <a:defRPr sz="900">
                <a:solidFill>
                  <a:schemeClr val="tx1">
                    <a:tint val="75000"/>
                  </a:schemeClr>
                </a:solidFill>
              </a:defRPr>
            </a:lvl8pPr>
            <a:lvl9pPr marL="2324039" indent="0">
              <a:buNone/>
              <a:defRPr sz="900">
                <a:solidFill>
                  <a:schemeClr val="tx1">
                    <a:tint val="75000"/>
                  </a:schemeClr>
                </a:solidFill>
              </a:defRPr>
            </a:lvl9pPr>
          </a:lstStyle>
          <a:p>
            <a:pPr lvl="0"/>
            <a:r>
              <a:rPr lang="x-none" smtClean="0"/>
              <a:t>Click to edit Master text styles</a:t>
            </a:r>
          </a:p>
        </p:txBody>
      </p:sp>
      <p:sp>
        <p:nvSpPr>
          <p:cNvPr id="4" name="Date Placeholder 3"/>
          <p:cNvSpPr>
            <a:spLocks noGrp="1"/>
          </p:cNvSpPr>
          <p:nvPr>
            <p:ph type="dt" sz="half" idx="10"/>
          </p:nvPr>
        </p:nvSpPr>
        <p:spPr/>
        <p:txBody>
          <a:bodyPr/>
          <a:lstStyle/>
          <a:p>
            <a:fld id="{F82B980A-C0E7-9D4C-BEC6-1F58685E2A63}" type="datetimeFigureOut">
              <a:rPr lang="en-US" smtClean="0"/>
              <a:t>10/24/15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695CD-25C5-AF4E-9602-29B132B5ECF1}" type="slidenum">
              <a:rPr lang="en-US" smtClean="0"/>
              <a:t>‹#›</a:t>
            </a:fld>
            <a:endParaRPr lang="en-US"/>
          </a:p>
        </p:txBody>
      </p:sp>
    </p:spTree>
    <p:extLst>
      <p:ext uri="{BB962C8B-B14F-4D97-AF65-F5344CB8AC3E}">
        <p14:creationId xmlns:p14="http://schemas.microsoft.com/office/powerpoint/2010/main" val="1433361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sz="half" idx="1"/>
          </p:nvPr>
        </p:nvSpPr>
        <p:spPr>
          <a:xfrm>
            <a:off x="194310" y="1465739"/>
            <a:ext cx="1716405" cy="4145657"/>
          </a:xfrm>
        </p:spPr>
        <p:txBody>
          <a:bodyPr/>
          <a:lstStyle>
            <a:lvl1pPr>
              <a:defRPr sz="1800"/>
            </a:lvl1pPr>
            <a:lvl2pPr>
              <a:defRPr sz="1500"/>
            </a:lvl2pPr>
            <a:lvl3pPr>
              <a:defRPr sz="1300"/>
            </a:lvl3pPr>
            <a:lvl4pPr>
              <a:defRPr sz="1100"/>
            </a:lvl4pPr>
            <a:lvl5pPr>
              <a:defRPr sz="1100"/>
            </a:lvl5pPr>
            <a:lvl6pPr>
              <a:defRPr sz="1100"/>
            </a:lvl6pPr>
            <a:lvl7pPr>
              <a:defRPr sz="1100"/>
            </a:lvl7pPr>
            <a:lvl8pPr>
              <a:defRPr sz="1100"/>
            </a:lvl8pPr>
            <a:lvl9pPr>
              <a:defRPr sz="11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Content Placeholder 3"/>
          <p:cNvSpPr>
            <a:spLocks noGrp="1"/>
          </p:cNvSpPr>
          <p:nvPr>
            <p:ph sz="half" idx="2"/>
          </p:nvPr>
        </p:nvSpPr>
        <p:spPr>
          <a:xfrm>
            <a:off x="1975485" y="1465739"/>
            <a:ext cx="1716405" cy="4145657"/>
          </a:xfrm>
        </p:spPr>
        <p:txBody>
          <a:bodyPr/>
          <a:lstStyle>
            <a:lvl1pPr>
              <a:defRPr sz="1800"/>
            </a:lvl1pPr>
            <a:lvl2pPr>
              <a:defRPr sz="1500"/>
            </a:lvl2pPr>
            <a:lvl3pPr>
              <a:defRPr sz="1300"/>
            </a:lvl3pPr>
            <a:lvl4pPr>
              <a:defRPr sz="1100"/>
            </a:lvl4pPr>
            <a:lvl5pPr>
              <a:defRPr sz="1100"/>
            </a:lvl5pPr>
            <a:lvl6pPr>
              <a:defRPr sz="1100"/>
            </a:lvl6pPr>
            <a:lvl7pPr>
              <a:defRPr sz="1100"/>
            </a:lvl7pPr>
            <a:lvl8pPr>
              <a:defRPr sz="1100"/>
            </a:lvl8pPr>
            <a:lvl9pPr>
              <a:defRPr sz="11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Date Placeholder 4"/>
          <p:cNvSpPr>
            <a:spLocks noGrp="1"/>
          </p:cNvSpPr>
          <p:nvPr>
            <p:ph type="dt" sz="half" idx="10"/>
          </p:nvPr>
        </p:nvSpPr>
        <p:spPr/>
        <p:txBody>
          <a:bodyPr/>
          <a:lstStyle/>
          <a:p>
            <a:fld id="{F82B980A-C0E7-9D4C-BEC6-1F58685E2A63}" type="datetimeFigureOut">
              <a:rPr lang="en-US" smtClean="0"/>
              <a:t>10/24/15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695CD-25C5-AF4E-9602-29B132B5ECF1}" type="slidenum">
              <a:rPr lang="en-US" smtClean="0"/>
              <a:t>‹#›</a:t>
            </a:fld>
            <a:endParaRPr lang="en-US"/>
          </a:p>
        </p:txBody>
      </p:sp>
    </p:spTree>
    <p:extLst>
      <p:ext uri="{BB962C8B-B14F-4D97-AF65-F5344CB8AC3E}">
        <p14:creationId xmlns:p14="http://schemas.microsoft.com/office/powerpoint/2010/main" val="1156357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smtClean="0"/>
              <a:t>Click to edit Master title style</a:t>
            </a:r>
            <a:endParaRPr lang="en-US"/>
          </a:p>
        </p:txBody>
      </p:sp>
      <p:sp>
        <p:nvSpPr>
          <p:cNvPr id="3" name="Text Placeholder 2"/>
          <p:cNvSpPr>
            <a:spLocks noGrp="1"/>
          </p:cNvSpPr>
          <p:nvPr>
            <p:ph type="body" idx="1"/>
          </p:nvPr>
        </p:nvSpPr>
        <p:spPr>
          <a:xfrm>
            <a:off x="194310" y="1406121"/>
            <a:ext cx="1717080" cy="586004"/>
          </a:xfrm>
        </p:spPr>
        <p:txBody>
          <a:bodyPr anchor="b"/>
          <a:lstStyle>
            <a:lvl1pPr marL="0" indent="0">
              <a:buNone/>
              <a:defRPr sz="1500" b="1"/>
            </a:lvl1pPr>
            <a:lvl2pPr marL="290505" indent="0">
              <a:buNone/>
              <a:defRPr sz="1300" b="1"/>
            </a:lvl2pPr>
            <a:lvl3pPr marL="581010" indent="0">
              <a:buNone/>
              <a:defRPr sz="1100" b="1"/>
            </a:lvl3pPr>
            <a:lvl4pPr marL="871515" indent="0">
              <a:buNone/>
              <a:defRPr sz="1000" b="1"/>
            </a:lvl4pPr>
            <a:lvl5pPr marL="1162020" indent="0">
              <a:buNone/>
              <a:defRPr sz="1000" b="1"/>
            </a:lvl5pPr>
            <a:lvl6pPr marL="1452524" indent="0">
              <a:buNone/>
              <a:defRPr sz="1000" b="1"/>
            </a:lvl6pPr>
            <a:lvl7pPr marL="1743029" indent="0">
              <a:buNone/>
              <a:defRPr sz="1000" b="1"/>
            </a:lvl7pPr>
            <a:lvl8pPr marL="2033534" indent="0">
              <a:buNone/>
              <a:defRPr sz="1000" b="1"/>
            </a:lvl8pPr>
            <a:lvl9pPr marL="2324039" indent="0">
              <a:buNone/>
              <a:defRPr sz="1000" b="1"/>
            </a:lvl9pPr>
          </a:lstStyle>
          <a:p>
            <a:pPr lvl="0"/>
            <a:r>
              <a:rPr lang="x-none" smtClean="0"/>
              <a:t>Click to edit Master text styles</a:t>
            </a:r>
          </a:p>
        </p:txBody>
      </p:sp>
      <p:sp>
        <p:nvSpPr>
          <p:cNvPr id="4" name="Content Placeholder 3"/>
          <p:cNvSpPr>
            <a:spLocks noGrp="1"/>
          </p:cNvSpPr>
          <p:nvPr>
            <p:ph sz="half" idx="2"/>
          </p:nvPr>
        </p:nvSpPr>
        <p:spPr>
          <a:xfrm>
            <a:off x="194310" y="1992125"/>
            <a:ext cx="1717080" cy="3619270"/>
          </a:xfrm>
        </p:spPr>
        <p:txBody>
          <a:bodyPr/>
          <a:lstStyle>
            <a:lvl1pPr>
              <a:defRPr sz="1500"/>
            </a:lvl1pPr>
            <a:lvl2pPr>
              <a:defRPr sz="1300"/>
            </a:lvl2pPr>
            <a:lvl3pPr>
              <a:defRPr sz="1100"/>
            </a:lvl3pPr>
            <a:lvl4pPr>
              <a:defRPr sz="1000"/>
            </a:lvl4pPr>
            <a:lvl5pPr>
              <a:defRPr sz="1000"/>
            </a:lvl5pPr>
            <a:lvl6pPr>
              <a:defRPr sz="1000"/>
            </a:lvl6pPr>
            <a:lvl7pPr>
              <a:defRPr sz="1000"/>
            </a:lvl7pPr>
            <a:lvl8pPr>
              <a:defRPr sz="1000"/>
            </a:lvl8pPr>
            <a:lvl9pPr>
              <a:defRPr sz="10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Text Placeholder 4"/>
          <p:cNvSpPr>
            <a:spLocks noGrp="1"/>
          </p:cNvSpPr>
          <p:nvPr>
            <p:ph type="body" sz="quarter" idx="3"/>
          </p:nvPr>
        </p:nvSpPr>
        <p:spPr>
          <a:xfrm>
            <a:off x="1974136" y="1406121"/>
            <a:ext cx="1717754" cy="586004"/>
          </a:xfrm>
        </p:spPr>
        <p:txBody>
          <a:bodyPr anchor="b"/>
          <a:lstStyle>
            <a:lvl1pPr marL="0" indent="0">
              <a:buNone/>
              <a:defRPr sz="1500" b="1"/>
            </a:lvl1pPr>
            <a:lvl2pPr marL="290505" indent="0">
              <a:buNone/>
              <a:defRPr sz="1300" b="1"/>
            </a:lvl2pPr>
            <a:lvl3pPr marL="581010" indent="0">
              <a:buNone/>
              <a:defRPr sz="1100" b="1"/>
            </a:lvl3pPr>
            <a:lvl4pPr marL="871515" indent="0">
              <a:buNone/>
              <a:defRPr sz="1000" b="1"/>
            </a:lvl4pPr>
            <a:lvl5pPr marL="1162020" indent="0">
              <a:buNone/>
              <a:defRPr sz="1000" b="1"/>
            </a:lvl5pPr>
            <a:lvl6pPr marL="1452524" indent="0">
              <a:buNone/>
              <a:defRPr sz="1000" b="1"/>
            </a:lvl6pPr>
            <a:lvl7pPr marL="1743029" indent="0">
              <a:buNone/>
              <a:defRPr sz="1000" b="1"/>
            </a:lvl7pPr>
            <a:lvl8pPr marL="2033534" indent="0">
              <a:buNone/>
              <a:defRPr sz="1000" b="1"/>
            </a:lvl8pPr>
            <a:lvl9pPr marL="2324039" indent="0">
              <a:buNone/>
              <a:defRPr sz="1000" b="1"/>
            </a:lvl9pPr>
          </a:lstStyle>
          <a:p>
            <a:pPr lvl="0"/>
            <a:r>
              <a:rPr lang="x-none" smtClean="0"/>
              <a:t>Click to edit Master text styles</a:t>
            </a:r>
          </a:p>
        </p:txBody>
      </p:sp>
      <p:sp>
        <p:nvSpPr>
          <p:cNvPr id="6" name="Content Placeholder 5"/>
          <p:cNvSpPr>
            <a:spLocks noGrp="1"/>
          </p:cNvSpPr>
          <p:nvPr>
            <p:ph sz="quarter" idx="4"/>
          </p:nvPr>
        </p:nvSpPr>
        <p:spPr>
          <a:xfrm>
            <a:off x="1974136" y="1992125"/>
            <a:ext cx="1717754" cy="3619270"/>
          </a:xfrm>
        </p:spPr>
        <p:txBody>
          <a:bodyPr/>
          <a:lstStyle>
            <a:lvl1pPr>
              <a:defRPr sz="1500"/>
            </a:lvl1pPr>
            <a:lvl2pPr>
              <a:defRPr sz="1300"/>
            </a:lvl2pPr>
            <a:lvl3pPr>
              <a:defRPr sz="1100"/>
            </a:lvl3pPr>
            <a:lvl4pPr>
              <a:defRPr sz="1000"/>
            </a:lvl4pPr>
            <a:lvl5pPr>
              <a:defRPr sz="1000"/>
            </a:lvl5pPr>
            <a:lvl6pPr>
              <a:defRPr sz="1000"/>
            </a:lvl6pPr>
            <a:lvl7pPr>
              <a:defRPr sz="1000"/>
            </a:lvl7pPr>
            <a:lvl8pPr>
              <a:defRPr sz="1000"/>
            </a:lvl8pPr>
            <a:lvl9pPr>
              <a:defRPr sz="10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7" name="Date Placeholder 6"/>
          <p:cNvSpPr>
            <a:spLocks noGrp="1"/>
          </p:cNvSpPr>
          <p:nvPr>
            <p:ph type="dt" sz="half" idx="10"/>
          </p:nvPr>
        </p:nvSpPr>
        <p:spPr/>
        <p:txBody>
          <a:bodyPr/>
          <a:lstStyle/>
          <a:p>
            <a:fld id="{F82B980A-C0E7-9D4C-BEC6-1F58685E2A63}" type="datetimeFigureOut">
              <a:rPr lang="en-US" smtClean="0"/>
              <a:t>10/24/15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8695CD-25C5-AF4E-9602-29B132B5ECF1}" type="slidenum">
              <a:rPr lang="en-US" smtClean="0"/>
              <a:t>‹#›</a:t>
            </a:fld>
            <a:endParaRPr lang="en-US"/>
          </a:p>
        </p:txBody>
      </p:sp>
    </p:spTree>
    <p:extLst>
      <p:ext uri="{BB962C8B-B14F-4D97-AF65-F5344CB8AC3E}">
        <p14:creationId xmlns:p14="http://schemas.microsoft.com/office/powerpoint/2010/main" val="3911195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Date Placeholder 2"/>
          <p:cNvSpPr>
            <a:spLocks noGrp="1"/>
          </p:cNvSpPr>
          <p:nvPr>
            <p:ph type="dt" sz="half" idx="10"/>
          </p:nvPr>
        </p:nvSpPr>
        <p:spPr/>
        <p:txBody>
          <a:bodyPr/>
          <a:lstStyle/>
          <a:p>
            <a:fld id="{F82B980A-C0E7-9D4C-BEC6-1F58685E2A63}" type="datetimeFigureOut">
              <a:rPr lang="en-US" smtClean="0"/>
              <a:t>10/24/15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8695CD-25C5-AF4E-9602-29B132B5ECF1}" type="slidenum">
              <a:rPr lang="en-US" smtClean="0"/>
              <a:t>‹#›</a:t>
            </a:fld>
            <a:endParaRPr lang="en-US"/>
          </a:p>
        </p:txBody>
      </p:sp>
    </p:spTree>
    <p:extLst>
      <p:ext uri="{BB962C8B-B14F-4D97-AF65-F5344CB8AC3E}">
        <p14:creationId xmlns:p14="http://schemas.microsoft.com/office/powerpoint/2010/main" val="2325640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2B980A-C0E7-9D4C-BEC6-1F58685E2A63}" type="datetimeFigureOut">
              <a:rPr lang="en-US" smtClean="0"/>
              <a:t>10/24/15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8695CD-25C5-AF4E-9602-29B132B5ECF1}" type="slidenum">
              <a:rPr lang="en-US" smtClean="0"/>
              <a:t>‹#›</a:t>
            </a:fld>
            <a:endParaRPr lang="en-US"/>
          </a:p>
        </p:txBody>
      </p:sp>
    </p:spTree>
    <p:extLst>
      <p:ext uri="{BB962C8B-B14F-4D97-AF65-F5344CB8AC3E}">
        <p14:creationId xmlns:p14="http://schemas.microsoft.com/office/powerpoint/2010/main" val="25483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310" y="250106"/>
            <a:ext cx="1278533" cy="1064406"/>
          </a:xfrm>
        </p:spPr>
        <p:txBody>
          <a:bodyPr anchor="b"/>
          <a:lstStyle>
            <a:lvl1pPr algn="l">
              <a:defRPr sz="1300" b="1"/>
            </a:lvl1pPr>
          </a:lstStyle>
          <a:p>
            <a:r>
              <a:rPr lang="x-none" smtClean="0"/>
              <a:t>Click to edit Master title style</a:t>
            </a:r>
            <a:endParaRPr lang="en-US"/>
          </a:p>
        </p:txBody>
      </p:sp>
      <p:sp>
        <p:nvSpPr>
          <p:cNvPr id="3" name="Content Placeholder 2"/>
          <p:cNvSpPr>
            <a:spLocks noGrp="1"/>
          </p:cNvSpPr>
          <p:nvPr>
            <p:ph idx="1"/>
          </p:nvPr>
        </p:nvSpPr>
        <p:spPr>
          <a:xfrm>
            <a:off x="1519396" y="250107"/>
            <a:ext cx="2172494" cy="5361289"/>
          </a:xfrm>
        </p:spPr>
        <p:txBody>
          <a:bodyPr/>
          <a:lstStyle>
            <a:lvl1pPr>
              <a:defRPr sz="20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Text Placeholder 3"/>
          <p:cNvSpPr>
            <a:spLocks noGrp="1"/>
          </p:cNvSpPr>
          <p:nvPr>
            <p:ph type="body" sz="half" idx="2"/>
          </p:nvPr>
        </p:nvSpPr>
        <p:spPr>
          <a:xfrm>
            <a:off x="194310" y="1314512"/>
            <a:ext cx="1278533" cy="4296884"/>
          </a:xfrm>
        </p:spPr>
        <p:txBody>
          <a:bodyPr/>
          <a:lstStyle>
            <a:lvl1pPr marL="0" indent="0">
              <a:buNone/>
              <a:defRPr sz="900"/>
            </a:lvl1pPr>
            <a:lvl2pPr marL="290505" indent="0">
              <a:buNone/>
              <a:defRPr sz="800"/>
            </a:lvl2pPr>
            <a:lvl3pPr marL="581010" indent="0">
              <a:buNone/>
              <a:defRPr sz="600"/>
            </a:lvl3pPr>
            <a:lvl4pPr marL="871515" indent="0">
              <a:buNone/>
              <a:defRPr sz="600"/>
            </a:lvl4pPr>
            <a:lvl5pPr marL="1162020" indent="0">
              <a:buNone/>
              <a:defRPr sz="600"/>
            </a:lvl5pPr>
            <a:lvl6pPr marL="1452524" indent="0">
              <a:buNone/>
              <a:defRPr sz="600"/>
            </a:lvl6pPr>
            <a:lvl7pPr marL="1743029" indent="0">
              <a:buNone/>
              <a:defRPr sz="600"/>
            </a:lvl7pPr>
            <a:lvl8pPr marL="2033534" indent="0">
              <a:buNone/>
              <a:defRPr sz="600"/>
            </a:lvl8pPr>
            <a:lvl9pPr marL="2324039" indent="0">
              <a:buNone/>
              <a:defRPr sz="6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F82B980A-C0E7-9D4C-BEC6-1F58685E2A63}" type="datetimeFigureOut">
              <a:rPr lang="en-US" smtClean="0"/>
              <a:t>10/24/15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695CD-25C5-AF4E-9602-29B132B5ECF1}" type="slidenum">
              <a:rPr lang="en-US" smtClean="0"/>
              <a:t>‹#›</a:t>
            </a:fld>
            <a:endParaRPr lang="en-US"/>
          </a:p>
        </p:txBody>
      </p:sp>
    </p:spTree>
    <p:extLst>
      <p:ext uri="{BB962C8B-B14F-4D97-AF65-F5344CB8AC3E}">
        <p14:creationId xmlns:p14="http://schemas.microsoft.com/office/powerpoint/2010/main" val="1714117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1722" y="4397217"/>
            <a:ext cx="2331720" cy="519116"/>
          </a:xfrm>
        </p:spPr>
        <p:txBody>
          <a:bodyPr anchor="b"/>
          <a:lstStyle>
            <a:lvl1pPr algn="l">
              <a:defRPr sz="1300" b="1"/>
            </a:lvl1pPr>
          </a:lstStyle>
          <a:p>
            <a:r>
              <a:rPr lang="x-none" smtClean="0"/>
              <a:t>Click to edit Master title style</a:t>
            </a:r>
            <a:endParaRPr lang="en-US"/>
          </a:p>
        </p:txBody>
      </p:sp>
      <p:sp>
        <p:nvSpPr>
          <p:cNvPr id="3" name="Picture Placeholder 2"/>
          <p:cNvSpPr>
            <a:spLocks noGrp="1"/>
          </p:cNvSpPr>
          <p:nvPr>
            <p:ph type="pic" idx="1"/>
          </p:nvPr>
        </p:nvSpPr>
        <p:spPr>
          <a:xfrm>
            <a:off x="761722" y="561285"/>
            <a:ext cx="2331720" cy="3769043"/>
          </a:xfrm>
        </p:spPr>
        <p:txBody>
          <a:bodyPr/>
          <a:lstStyle>
            <a:lvl1pPr marL="0" indent="0">
              <a:buNone/>
              <a:defRPr sz="2000"/>
            </a:lvl1pPr>
            <a:lvl2pPr marL="290505" indent="0">
              <a:buNone/>
              <a:defRPr sz="1800"/>
            </a:lvl2pPr>
            <a:lvl3pPr marL="581010" indent="0">
              <a:buNone/>
              <a:defRPr sz="1500"/>
            </a:lvl3pPr>
            <a:lvl4pPr marL="871515" indent="0">
              <a:buNone/>
              <a:defRPr sz="1300"/>
            </a:lvl4pPr>
            <a:lvl5pPr marL="1162020" indent="0">
              <a:buNone/>
              <a:defRPr sz="1300"/>
            </a:lvl5pPr>
            <a:lvl6pPr marL="1452524" indent="0">
              <a:buNone/>
              <a:defRPr sz="1300"/>
            </a:lvl6pPr>
            <a:lvl7pPr marL="1743029" indent="0">
              <a:buNone/>
              <a:defRPr sz="1300"/>
            </a:lvl7pPr>
            <a:lvl8pPr marL="2033534" indent="0">
              <a:buNone/>
              <a:defRPr sz="1300"/>
            </a:lvl8pPr>
            <a:lvl9pPr marL="2324039" indent="0">
              <a:buNone/>
              <a:defRPr sz="1300"/>
            </a:lvl9pPr>
          </a:lstStyle>
          <a:p>
            <a:endParaRPr lang="en-US"/>
          </a:p>
        </p:txBody>
      </p:sp>
      <p:sp>
        <p:nvSpPr>
          <p:cNvPr id="4" name="Text Placeholder 3"/>
          <p:cNvSpPr>
            <a:spLocks noGrp="1"/>
          </p:cNvSpPr>
          <p:nvPr>
            <p:ph type="body" sz="half" idx="2"/>
          </p:nvPr>
        </p:nvSpPr>
        <p:spPr>
          <a:xfrm>
            <a:off x="761722" y="4916333"/>
            <a:ext cx="2331720" cy="737231"/>
          </a:xfrm>
        </p:spPr>
        <p:txBody>
          <a:bodyPr/>
          <a:lstStyle>
            <a:lvl1pPr marL="0" indent="0">
              <a:buNone/>
              <a:defRPr sz="900"/>
            </a:lvl1pPr>
            <a:lvl2pPr marL="290505" indent="0">
              <a:buNone/>
              <a:defRPr sz="800"/>
            </a:lvl2pPr>
            <a:lvl3pPr marL="581010" indent="0">
              <a:buNone/>
              <a:defRPr sz="600"/>
            </a:lvl3pPr>
            <a:lvl4pPr marL="871515" indent="0">
              <a:buNone/>
              <a:defRPr sz="600"/>
            </a:lvl4pPr>
            <a:lvl5pPr marL="1162020" indent="0">
              <a:buNone/>
              <a:defRPr sz="600"/>
            </a:lvl5pPr>
            <a:lvl6pPr marL="1452524" indent="0">
              <a:buNone/>
              <a:defRPr sz="600"/>
            </a:lvl6pPr>
            <a:lvl7pPr marL="1743029" indent="0">
              <a:buNone/>
              <a:defRPr sz="600"/>
            </a:lvl7pPr>
            <a:lvl8pPr marL="2033534" indent="0">
              <a:buNone/>
              <a:defRPr sz="600"/>
            </a:lvl8pPr>
            <a:lvl9pPr marL="2324039" indent="0">
              <a:buNone/>
              <a:defRPr sz="6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F82B980A-C0E7-9D4C-BEC6-1F58685E2A63}" type="datetimeFigureOut">
              <a:rPr lang="en-US" smtClean="0"/>
              <a:t>10/24/15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695CD-25C5-AF4E-9602-29B132B5ECF1}" type="slidenum">
              <a:rPr lang="en-US" smtClean="0"/>
              <a:t>‹#›</a:t>
            </a:fld>
            <a:endParaRPr lang="en-US"/>
          </a:p>
        </p:txBody>
      </p:sp>
    </p:spTree>
    <p:extLst>
      <p:ext uri="{BB962C8B-B14F-4D97-AF65-F5344CB8AC3E}">
        <p14:creationId xmlns:p14="http://schemas.microsoft.com/office/powerpoint/2010/main" val="59623894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4310" y="251561"/>
            <a:ext cx="3497580" cy="1046956"/>
          </a:xfrm>
          <a:prstGeom prst="rect">
            <a:avLst/>
          </a:prstGeom>
        </p:spPr>
        <p:txBody>
          <a:bodyPr vert="horz" lIns="58101" tIns="29050" rIns="58101" bIns="29050" rtlCol="0" anchor="ctr">
            <a:normAutofit/>
          </a:bodyPr>
          <a:lstStyle/>
          <a:p>
            <a:r>
              <a:rPr lang="x-none" smtClean="0"/>
              <a:t>Click to edit Master title style</a:t>
            </a:r>
            <a:endParaRPr lang="en-US"/>
          </a:p>
        </p:txBody>
      </p:sp>
      <p:sp>
        <p:nvSpPr>
          <p:cNvPr id="3" name="Text Placeholder 2"/>
          <p:cNvSpPr>
            <a:spLocks noGrp="1"/>
          </p:cNvSpPr>
          <p:nvPr>
            <p:ph type="body" idx="1"/>
          </p:nvPr>
        </p:nvSpPr>
        <p:spPr>
          <a:xfrm>
            <a:off x="194310" y="1465739"/>
            <a:ext cx="3497580" cy="4145657"/>
          </a:xfrm>
          <a:prstGeom prst="rect">
            <a:avLst/>
          </a:prstGeom>
        </p:spPr>
        <p:txBody>
          <a:bodyPr vert="horz" lIns="58101" tIns="29050" rIns="58101" bIns="29050" rtlCol="0">
            <a:normAutofit/>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2"/>
          </p:nvPr>
        </p:nvSpPr>
        <p:spPr>
          <a:xfrm>
            <a:off x="194310" y="5822241"/>
            <a:ext cx="906780" cy="334444"/>
          </a:xfrm>
          <a:prstGeom prst="rect">
            <a:avLst/>
          </a:prstGeom>
        </p:spPr>
        <p:txBody>
          <a:bodyPr vert="horz" lIns="58101" tIns="29050" rIns="58101" bIns="29050" rtlCol="0" anchor="ctr"/>
          <a:lstStyle>
            <a:lvl1pPr algn="l">
              <a:defRPr sz="800">
                <a:solidFill>
                  <a:schemeClr val="tx1">
                    <a:tint val="75000"/>
                  </a:schemeClr>
                </a:solidFill>
              </a:defRPr>
            </a:lvl1pPr>
          </a:lstStyle>
          <a:p>
            <a:fld id="{F82B980A-C0E7-9D4C-BEC6-1F58685E2A63}" type="datetimeFigureOut">
              <a:rPr lang="en-US" smtClean="0"/>
              <a:t>10/24/15</a:t>
            </a:fld>
            <a:endParaRPr lang="en-US"/>
          </a:p>
        </p:txBody>
      </p:sp>
      <p:sp>
        <p:nvSpPr>
          <p:cNvPr id="5" name="Footer Placeholder 4"/>
          <p:cNvSpPr>
            <a:spLocks noGrp="1"/>
          </p:cNvSpPr>
          <p:nvPr>
            <p:ph type="ftr" sz="quarter" idx="3"/>
          </p:nvPr>
        </p:nvSpPr>
        <p:spPr>
          <a:xfrm>
            <a:off x="1327785" y="5822241"/>
            <a:ext cx="1230630" cy="334444"/>
          </a:xfrm>
          <a:prstGeom prst="rect">
            <a:avLst/>
          </a:prstGeom>
        </p:spPr>
        <p:txBody>
          <a:bodyPr vert="horz" lIns="58101" tIns="29050" rIns="58101" bIns="29050" rtlCol="0" anchor="ctr"/>
          <a:lstStyle>
            <a:lvl1pPr algn="ct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85110" y="5822241"/>
            <a:ext cx="906780" cy="334444"/>
          </a:xfrm>
          <a:prstGeom prst="rect">
            <a:avLst/>
          </a:prstGeom>
        </p:spPr>
        <p:txBody>
          <a:bodyPr vert="horz" lIns="58101" tIns="29050" rIns="58101" bIns="29050" rtlCol="0" anchor="ctr"/>
          <a:lstStyle>
            <a:lvl1pPr algn="r">
              <a:defRPr sz="800">
                <a:solidFill>
                  <a:schemeClr val="tx1">
                    <a:tint val="75000"/>
                  </a:schemeClr>
                </a:solidFill>
              </a:defRPr>
            </a:lvl1pPr>
          </a:lstStyle>
          <a:p>
            <a:fld id="{F38695CD-25C5-AF4E-9602-29B132B5ECF1}" type="slidenum">
              <a:rPr lang="en-US" smtClean="0"/>
              <a:t>‹#›</a:t>
            </a:fld>
            <a:endParaRPr lang="en-US"/>
          </a:p>
        </p:txBody>
      </p:sp>
    </p:spTree>
    <p:extLst>
      <p:ext uri="{BB962C8B-B14F-4D97-AF65-F5344CB8AC3E}">
        <p14:creationId xmlns:p14="http://schemas.microsoft.com/office/powerpoint/2010/main" val="20458074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0505" rtl="0" eaLnBrk="1" latinLnBrk="0" hangingPunct="1">
        <a:spcBef>
          <a:spcPct val="0"/>
        </a:spcBef>
        <a:buNone/>
        <a:defRPr sz="2800" kern="1200">
          <a:solidFill>
            <a:schemeClr val="tx1"/>
          </a:solidFill>
          <a:latin typeface="+mj-lt"/>
          <a:ea typeface="+mj-ea"/>
          <a:cs typeface="+mj-cs"/>
        </a:defRPr>
      </a:lvl1pPr>
    </p:titleStyle>
    <p:bodyStyle>
      <a:lvl1pPr marL="217879" indent="-217879" algn="l" defTabSz="290505" rtl="0" eaLnBrk="1" latinLnBrk="0" hangingPunct="1">
        <a:spcBef>
          <a:spcPct val="20000"/>
        </a:spcBef>
        <a:buFont typeface="Arial"/>
        <a:buChar char="•"/>
        <a:defRPr sz="2000" kern="1200">
          <a:solidFill>
            <a:schemeClr val="tx1"/>
          </a:solidFill>
          <a:latin typeface="+mn-lt"/>
          <a:ea typeface="+mn-ea"/>
          <a:cs typeface="+mn-cs"/>
        </a:defRPr>
      </a:lvl1pPr>
      <a:lvl2pPr marL="472070" indent="-181566" algn="l" defTabSz="290505" rtl="0" eaLnBrk="1" latinLnBrk="0" hangingPunct="1">
        <a:spcBef>
          <a:spcPct val="20000"/>
        </a:spcBef>
        <a:buFont typeface="Arial"/>
        <a:buChar char="–"/>
        <a:defRPr sz="1800" kern="1200">
          <a:solidFill>
            <a:schemeClr val="tx1"/>
          </a:solidFill>
          <a:latin typeface="+mn-lt"/>
          <a:ea typeface="+mn-ea"/>
          <a:cs typeface="+mn-cs"/>
        </a:defRPr>
      </a:lvl2pPr>
      <a:lvl3pPr marL="726262" indent="-145252" algn="l" defTabSz="290505" rtl="0" eaLnBrk="1" latinLnBrk="0" hangingPunct="1">
        <a:spcBef>
          <a:spcPct val="20000"/>
        </a:spcBef>
        <a:buFont typeface="Arial"/>
        <a:buChar char="•"/>
        <a:defRPr sz="1500" kern="1200">
          <a:solidFill>
            <a:schemeClr val="tx1"/>
          </a:solidFill>
          <a:latin typeface="+mn-lt"/>
          <a:ea typeface="+mn-ea"/>
          <a:cs typeface="+mn-cs"/>
        </a:defRPr>
      </a:lvl3pPr>
      <a:lvl4pPr marL="1016767" indent="-145252" algn="l" defTabSz="290505" rtl="0" eaLnBrk="1" latinLnBrk="0" hangingPunct="1">
        <a:spcBef>
          <a:spcPct val="20000"/>
        </a:spcBef>
        <a:buFont typeface="Arial"/>
        <a:buChar char="–"/>
        <a:defRPr sz="1300" kern="1200">
          <a:solidFill>
            <a:schemeClr val="tx1"/>
          </a:solidFill>
          <a:latin typeface="+mn-lt"/>
          <a:ea typeface="+mn-ea"/>
          <a:cs typeface="+mn-cs"/>
        </a:defRPr>
      </a:lvl4pPr>
      <a:lvl5pPr marL="1307272" indent="-145252" algn="l" defTabSz="290505" rtl="0" eaLnBrk="1" latinLnBrk="0" hangingPunct="1">
        <a:spcBef>
          <a:spcPct val="20000"/>
        </a:spcBef>
        <a:buFont typeface="Arial"/>
        <a:buChar char="»"/>
        <a:defRPr sz="1300" kern="1200">
          <a:solidFill>
            <a:schemeClr val="tx1"/>
          </a:solidFill>
          <a:latin typeface="+mn-lt"/>
          <a:ea typeface="+mn-ea"/>
          <a:cs typeface="+mn-cs"/>
        </a:defRPr>
      </a:lvl5pPr>
      <a:lvl6pPr marL="1597777" indent="-145252" algn="l" defTabSz="290505" rtl="0" eaLnBrk="1" latinLnBrk="0" hangingPunct="1">
        <a:spcBef>
          <a:spcPct val="20000"/>
        </a:spcBef>
        <a:buFont typeface="Arial"/>
        <a:buChar char="•"/>
        <a:defRPr sz="1300" kern="1200">
          <a:solidFill>
            <a:schemeClr val="tx1"/>
          </a:solidFill>
          <a:latin typeface="+mn-lt"/>
          <a:ea typeface="+mn-ea"/>
          <a:cs typeface="+mn-cs"/>
        </a:defRPr>
      </a:lvl6pPr>
      <a:lvl7pPr marL="1888282" indent="-145252" algn="l" defTabSz="290505" rtl="0" eaLnBrk="1" latinLnBrk="0" hangingPunct="1">
        <a:spcBef>
          <a:spcPct val="20000"/>
        </a:spcBef>
        <a:buFont typeface="Arial"/>
        <a:buChar char="•"/>
        <a:defRPr sz="1300" kern="1200">
          <a:solidFill>
            <a:schemeClr val="tx1"/>
          </a:solidFill>
          <a:latin typeface="+mn-lt"/>
          <a:ea typeface="+mn-ea"/>
          <a:cs typeface="+mn-cs"/>
        </a:defRPr>
      </a:lvl7pPr>
      <a:lvl8pPr marL="2178787" indent="-145252" algn="l" defTabSz="290505" rtl="0" eaLnBrk="1" latinLnBrk="0" hangingPunct="1">
        <a:spcBef>
          <a:spcPct val="20000"/>
        </a:spcBef>
        <a:buFont typeface="Arial"/>
        <a:buChar char="•"/>
        <a:defRPr sz="1300" kern="1200">
          <a:solidFill>
            <a:schemeClr val="tx1"/>
          </a:solidFill>
          <a:latin typeface="+mn-lt"/>
          <a:ea typeface="+mn-ea"/>
          <a:cs typeface="+mn-cs"/>
        </a:defRPr>
      </a:lvl8pPr>
      <a:lvl9pPr marL="2469291" indent="-145252" algn="l" defTabSz="290505" rtl="0" eaLnBrk="1" latinLnBrk="0" hangingPunct="1">
        <a:spcBef>
          <a:spcPct val="20000"/>
        </a:spcBef>
        <a:buFont typeface="Arial"/>
        <a:buChar char="•"/>
        <a:defRPr sz="1300" kern="1200">
          <a:solidFill>
            <a:schemeClr val="tx1"/>
          </a:solidFill>
          <a:latin typeface="+mn-lt"/>
          <a:ea typeface="+mn-ea"/>
          <a:cs typeface="+mn-cs"/>
        </a:defRPr>
      </a:lvl9pPr>
    </p:bodyStyle>
    <p:otherStyle>
      <a:defPPr>
        <a:defRPr lang="en-US"/>
      </a:defPPr>
      <a:lvl1pPr marL="0" algn="l" defTabSz="290505" rtl="0" eaLnBrk="1" latinLnBrk="0" hangingPunct="1">
        <a:defRPr sz="1100" kern="1200">
          <a:solidFill>
            <a:schemeClr val="tx1"/>
          </a:solidFill>
          <a:latin typeface="+mn-lt"/>
          <a:ea typeface="+mn-ea"/>
          <a:cs typeface="+mn-cs"/>
        </a:defRPr>
      </a:lvl1pPr>
      <a:lvl2pPr marL="290505" algn="l" defTabSz="290505" rtl="0" eaLnBrk="1" latinLnBrk="0" hangingPunct="1">
        <a:defRPr sz="1100" kern="1200">
          <a:solidFill>
            <a:schemeClr val="tx1"/>
          </a:solidFill>
          <a:latin typeface="+mn-lt"/>
          <a:ea typeface="+mn-ea"/>
          <a:cs typeface="+mn-cs"/>
        </a:defRPr>
      </a:lvl2pPr>
      <a:lvl3pPr marL="581010" algn="l" defTabSz="290505" rtl="0" eaLnBrk="1" latinLnBrk="0" hangingPunct="1">
        <a:defRPr sz="1100" kern="1200">
          <a:solidFill>
            <a:schemeClr val="tx1"/>
          </a:solidFill>
          <a:latin typeface="+mn-lt"/>
          <a:ea typeface="+mn-ea"/>
          <a:cs typeface="+mn-cs"/>
        </a:defRPr>
      </a:lvl3pPr>
      <a:lvl4pPr marL="871515" algn="l" defTabSz="290505" rtl="0" eaLnBrk="1" latinLnBrk="0" hangingPunct="1">
        <a:defRPr sz="1100" kern="1200">
          <a:solidFill>
            <a:schemeClr val="tx1"/>
          </a:solidFill>
          <a:latin typeface="+mn-lt"/>
          <a:ea typeface="+mn-ea"/>
          <a:cs typeface="+mn-cs"/>
        </a:defRPr>
      </a:lvl4pPr>
      <a:lvl5pPr marL="1162020" algn="l" defTabSz="290505" rtl="0" eaLnBrk="1" latinLnBrk="0" hangingPunct="1">
        <a:defRPr sz="1100" kern="1200">
          <a:solidFill>
            <a:schemeClr val="tx1"/>
          </a:solidFill>
          <a:latin typeface="+mn-lt"/>
          <a:ea typeface="+mn-ea"/>
          <a:cs typeface="+mn-cs"/>
        </a:defRPr>
      </a:lvl5pPr>
      <a:lvl6pPr marL="1452524" algn="l" defTabSz="290505" rtl="0" eaLnBrk="1" latinLnBrk="0" hangingPunct="1">
        <a:defRPr sz="1100" kern="1200">
          <a:solidFill>
            <a:schemeClr val="tx1"/>
          </a:solidFill>
          <a:latin typeface="+mn-lt"/>
          <a:ea typeface="+mn-ea"/>
          <a:cs typeface="+mn-cs"/>
        </a:defRPr>
      </a:lvl6pPr>
      <a:lvl7pPr marL="1743029" algn="l" defTabSz="290505" rtl="0" eaLnBrk="1" latinLnBrk="0" hangingPunct="1">
        <a:defRPr sz="1100" kern="1200">
          <a:solidFill>
            <a:schemeClr val="tx1"/>
          </a:solidFill>
          <a:latin typeface="+mn-lt"/>
          <a:ea typeface="+mn-ea"/>
          <a:cs typeface="+mn-cs"/>
        </a:defRPr>
      </a:lvl7pPr>
      <a:lvl8pPr marL="2033534" algn="l" defTabSz="290505" rtl="0" eaLnBrk="1" latinLnBrk="0" hangingPunct="1">
        <a:defRPr sz="1100" kern="1200">
          <a:solidFill>
            <a:schemeClr val="tx1"/>
          </a:solidFill>
          <a:latin typeface="+mn-lt"/>
          <a:ea typeface="+mn-ea"/>
          <a:cs typeface="+mn-cs"/>
        </a:defRPr>
      </a:lvl8pPr>
      <a:lvl9pPr marL="2324039" algn="l" defTabSz="290505" rtl="0" eaLnBrk="1" latinLnBrk="0" hangingPunct="1">
        <a:defRPr sz="1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4" Type="http://schemas.openxmlformats.org/officeDocument/2006/relationships/image" Target="../media/image6.jpg"/><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4.png"/><Relationship Id="rId1" Type="http://schemas.openxmlformats.org/officeDocument/2006/relationships/slideLayout" Target="../slideLayouts/slideLayout7.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bProgrammingGuidebook - Cover No Scree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38014"/>
            <a:ext cx="3886200" cy="4643724"/>
          </a:xfrm>
          <a:prstGeom prst="rect">
            <a:avLst/>
          </a:prstGeom>
        </p:spPr>
      </p:pic>
      <p:sp>
        <p:nvSpPr>
          <p:cNvPr id="6" name="Rectangle 5"/>
          <p:cNvSpPr/>
          <p:nvPr/>
        </p:nvSpPr>
        <p:spPr>
          <a:xfrm>
            <a:off x="233810" y="5943185"/>
            <a:ext cx="3475221" cy="338554"/>
          </a:xfrm>
          <a:prstGeom prst="rect">
            <a:avLst/>
          </a:prstGeom>
          <a:solidFill>
            <a:srgbClr val="FFFFFF">
              <a:alpha val="61000"/>
            </a:srgb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Rectangle 2"/>
          <p:cNvSpPr/>
          <p:nvPr/>
        </p:nvSpPr>
        <p:spPr>
          <a:xfrm>
            <a:off x="602888" y="648363"/>
            <a:ext cx="2734192" cy="1015663"/>
          </a:xfrm>
          <a:prstGeom prst="rect">
            <a:avLst/>
          </a:prstGeom>
        </p:spPr>
        <p:txBody>
          <a:bodyPr wrap="none">
            <a:spAutoFit/>
          </a:bodyPr>
          <a:lstStyle/>
          <a:p>
            <a:pPr algn="ctr"/>
            <a:r>
              <a:rPr lang="en-US" sz="2000" dirty="0" smtClean="0">
                <a:latin typeface="Arial Black"/>
                <a:cs typeface="Arial Black"/>
              </a:rPr>
              <a:t>The </a:t>
            </a:r>
          </a:p>
          <a:p>
            <a:pPr algn="ctr"/>
            <a:r>
              <a:rPr lang="en-US" sz="2000" dirty="0" smtClean="0">
                <a:latin typeface="Arial Black"/>
                <a:cs typeface="Arial Black"/>
              </a:rPr>
              <a:t>Mob Programming</a:t>
            </a:r>
          </a:p>
          <a:p>
            <a:pPr algn="ctr"/>
            <a:r>
              <a:rPr lang="en-US" sz="2000" dirty="0" smtClean="0">
                <a:latin typeface="Arial Black"/>
                <a:cs typeface="Arial Black"/>
              </a:rPr>
              <a:t>Guidebook</a:t>
            </a:r>
            <a:endParaRPr lang="en-US" sz="2000" dirty="0">
              <a:latin typeface="Arial Black"/>
              <a:cs typeface="Arial Black"/>
            </a:endParaRPr>
          </a:p>
        </p:txBody>
      </p:sp>
      <p:sp>
        <p:nvSpPr>
          <p:cNvPr id="4" name="Rectangle 3"/>
          <p:cNvSpPr/>
          <p:nvPr/>
        </p:nvSpPr>
        <p:spPr>
          <a:xfrm>
            <a:off x="541588" y="311915"/>
            <a:ext cx="2773112" cy="168595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Rectangle 4"/>
          <p:cNvSpPr/>
          <p:nvPr/>
        </p:nvSpPr>
        <p:spPr>
          <a:xfrm>
            <a:off x="135065" y="5943184"/>
            <a:ext cx="3643318" cy="338554"/>
          </a:xfrm>
          <a:prstGeom prst="rect">
            <a:avLst/>
          </a:prstGeom>
        </p:spPr>
        <p:txBody>
          <a:bodyPr wrap="none">
            <a:spAutoFit/>
          </a:bodyPr>
          <a:lstStyle/>
          <a:p>
            <a:pPr algn="ctr"/>
            <a:r>
              <a:rPr lang="en-US" sz="1600" b="1" dirty="0" smtClean="0">
                <a:solidFill>
                  <a:schemeClr val="tx1">
                    <a:lumMod val="85000"/>
                    <a:lumOff val="15000"/>
                  </a:schemeClr>
                </a:solidFill>
                <a:latin typeface="Arial"/>
                <a:cs typeface="Arial"/>
              </a:rPr>
              <a:t>Llewellyn Falco &amp; Maaret </a:t>
            </a:r>
            <a:r>
              <a:rPr lang="en-US" sz="1600" b="1" dirty="0">
                <a:solidFill>
                  <a:schemeClr val="tx1">
                    <a:lumMod val="85000"/>
                    <a:lumOff val="15000"/>
                  </a:schemeClr>
                </a:solidFill>
                <a:latin typeface="Arial"/>
                <a:cs typeface="Arial"/>
              </a:rPr>
              <a:t>P</a:t>
            </a:r>
            <a:r>
              <a:rPr lang="en-US" sz="1600" b="1" dirty="0" smtClean="0">
                <a:solidFill>
                  <a:schemeClr val="tx1">
                    <a:lumMod val="85000"/>
                    <a:lumOff val="15000"/>
                  </a:schemeClr>
                </a:solidFill>
                <a:latin typeface="Arial"/>
                <a:cs typeface="Arial"/>
              </a:rPr>
              <a:t>yhäjärvi </a:t>
            </a:r>
            <a:endParaRPr lang="en-US" sz="1600" b="1" dirty="0">
              <a:solidFill>
                <a:schemeClr val="tx1">
                  <a:lumMod val="85000"/>
                  <a:lumOff val="15000"/>
                </a:schemeClr>
              </a:solidFill>
              <a:latin typeface="Arial"/>
              <a:cs typeface="Arial"/>
            </a:endParaRPr>
          </a:p>
        </p:txBody>
      </p:sp>
    </p:spTree>
    <p:extLst>
      <p:ext uri="{BB962C8B-B14F-4D97-AF65-F5344CB8AC3E}">
        <p14:creationId xmlns:p14="http://schemas.microsoft.com/office/powerpoint/2010/main" val="3557260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0" y="2161"/>
            <a:ext cx="3886200" cy="4588889"/>
          </a:xfrm>
          <a:prstGeom prst="rect">
            <a:avLst/>
          </a:prstGeom>
        </p:spPr>
      </p:pic>
      <p:pic>
        <p:nvPicPr>
          <p:cNvPr id="7" name="Picture 6" descr="Mob Drawing - Colo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61"/>
            <a:ext cx="3882276" cy="6281738"/>
          </a:xfrm>
          <a:prstGeom prst="rect">
            <a:avLst/>
          </a:prstGeom>
        </p:spPr>
      </p:pic>
      <p:sp>
        <p:nvSpPr>
          <p:cNvPr id="4" name="Rectangle 3"/>
          <p:cNvSpPr/>
          <p:nvPr/>
        </p:nvSpPr>
        <p:spPr>
          <a:xfrm>
            <a:off x="541588" y="311915"/>
            <a:ext cx="2773112" cy="1685954"/>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ectangle 5"/>
          <p:cNvSpPr/>
          <p:nvPr/>
        </p:nvSpPr>
        <p:spPr>
          <a:xfrm>
            <a:off x="233810" y="5943185"/>
            <a:ext cx="3475221" cy="338554"/>
          </a:xfrm>
          <a:prstGeom prst="rect">
            <a:avLst/>
          </a:prstGeom>
          <a:solidFill>
            <a:srgbClr val="FFFFFF">
              <a:alpha val="61000"/>
            </a:srgb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Rectangle 2"/>
          <p:cNvSpPr/>
          <p:nvPr/>
        </p:nvSpPr>
        <p:spPr>
          <a:xfrm>
            <a:off x="541588" y="648363"/>
            <a:ext cx="2795492" cy="1015663"/>
          </a:xfrm>
          <a:prstGeom prst="rect">
            <a:avLst/>
          </a:prstGeom>
          <a:effectLst/>
        </p:spPr>
        <p:txBody>
          <a:bodyPr wrap="square">
            <a:spAutoFit/>
          </a:bodyPr>
          <a:lstStyle/>
          <a:p>
            <a:pPr algn="ctr"/>
            <a:r>
              <a:rPr lang="en-US" sz="2000" dirty="0" smtClean="0">
                <a:latin typeface="Arial Black"/>
                <a:cs typeface="Arial Black"/>
              </a:rPr>
              <a:t>The </a:t>
            </a:r>
          </a:p>
          <a:p>
            <a:pPr algn="ctr"/>
            <a:r>
              <a:rPr lang="en-US" sz="2000" dirty="0" smtClean="0">
                <a:latin typeface="Arial Black"/>
                <a:cs typeface="Arial Black"/>
              </a:rPr>
              <a:t>Mob Programming</a:t>
            </a:r>
          </a:p>
          <a:p>
            <a:pPr algn="ctr"/>
            <a:r>
              <a:rPr lang="en-US" sz="2000" dirty="0" smtClean="0">
                <a:latin typeface="Arial Black"/>
                <a:cs typeface="Arial Black"/>
              </a:rPr>
              <a:t>Guidebook</a:t>
            </a:r>
            <a:endParaRPr lang="en-US" sz="2000" dirty="0">
              <a:latin typeface="Arial Black"/>
              <a:cs typeface="Arial Black"/>
            </a:endParaRPr>
          </a:p>
        </p:txBody>
      </p:sp>
      <p:sp>
        <p:nvSpPr>
          <p:cNvPr id="5" name="Rectangle 4"/>
          <p:cNvSpPr/>
          <p:nvPr/>
        </p:nvSpPr>
        <p:spPr>
          <a:xfrm>
            <a:off x="135065" y="5943184"/>
            <a:ext cx="3643318" cy="338554"/>
          </a:xfrm>
          <a:prstGeom prst="rect">
            <a:avLst/>
          </a:prstGeom>
        </p:spPr>
        <p:txBody>
          <a:bodyPr wrap="none">
            <a:spAutoFit/>
          </a:bodyPr>
          <a:lstStyle/>
          <a:p>
            <a:pPr algn="ctr"/>
            <a:r>
              <a:rPr lang="en-US" sz="1600" b="1" dirty="0" smtClean="0">
                <a:solidFill>
                  <a:schemeClr val="tx1">
                    <a:lumMod val="85000"/>
                    <a:lumOff val="15000"/>
                  </a:schemeClr>
                </a:solidFill>
                <a:latin typeface="Arial"/>
                <a:cs typeface="Arial"/>
              </a:rPr>
              <a:t>Llewellyn Falco &amp; Maaret </a:t>
            </a:r>
            <a:r>
              <a:rPr lang="en-US" sz="1600" b="1" dirty="0">
                <a:solidFill>
                  <a:schemeClr val="tx1">
                    <a:lumMod val="85000"/>
                    <a:lumOff val="15000"/>
                  </a:schemeClr>
                </a:solidFill>
                <a:latin typeface="Arial"/>
                <a:cs typeface="Arial"/>
              </a:rPr>
              <a:t>P</a:t>
            </a:r>
            <a:r>
              <a:rPr lang="en-US" sz="1600" b="1" dirty="0" smtClean="0">
                <a:solidFill>
                  <a:schemeClr val="tx1">
                    <a:lumMod val="85000"/>
                    <a:lumOff val="15000"/>
                  </a:schemeClr>
                </a:solidFill>
                <a:latin typeface="Arial"/>
                <a:cs typeface="Arial"/>
              </a:rPr>
              <a:t>yhäjärvi </a:t>
            </a:r>
            <a:endParaRPr lang="en-US" sz="1600" b="1" dirty="0">
              <a:solidFill>
                <a:schemeClr val="tx1">
                  <a:lumMod val="85000"/>
                  <a:lumOff val="15000"/>
                </a:schemeClr>
              </a:solidFill>
              <a:latin typeface="Arial"/>
              <a:cs typeface="Arial"/>
            </a:endParaRPr>
          </a:p>
        </p:txBody>
      </p:sp>
    </p:spTree>
    <p:extLst>
      <p:ext uri="{BB962C8B-B14F-4D97-AF65-F5344CB8AC3E}">
        <p14:creationId xmlns:p14="http://schemas.microsoft.com/office/powerpoint/2010/main" val="4268117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05490" y="2288360"/>
            <a:ext cx="1674730" cy="3275249"/>
          </a:xfrm>
          <a:prstGeom prst="rect">
            <a:avLst/>
          </a:prstGeom>
          <a:solidFill>
            <a:srgbClr val="FFFFFF">
              <a:alpha val="61000"/>
            </a:srgbClr>
          </a:solidFill>
          <a:ln>
            <a:noFill/>
          </a:ln>
        </p:spPr>
        <p:style>
          <a:lnRef idx="2">
            <a:schemeClr val="dk1"/>
          </a:lnRef>
          <a:fillRef idx="1">
            <a:schemeClr val="lt1"/>
          </a:fillRef>
          <a:effectRef idx="0">
            <a:schemeClr val="dk1"/>
          </a:effectRef>
          <a:fontRef idx="minor">
            <a:schemeClr val="dk1"/>
          </a:fontRef>
        </p:style>
        <p:txBody>
          <a:bodyPr rtlCol="0" anchor="t"/>
          <a:lstStyle/>
          <a:p>
            <a:pPr algn="just"/>
            <a:r>
              <a:rPr lang="en-US" dirty="0" smtClean="0">
                <a:latin typeface="Abadi MT Condensed Light"/>
                <a:cs typeface="Abadi MT Condensed Light"/>
              </a:rPr>
              <a:t>Maaret Pyhäjärvi is a tester extraordinaire specializing in breaking illusions about software through means of exploratory testing. She is a software specialist with soft spots for hands-on testing, helping teams grow and building successful products and businesses. She’s been working with software since 1995 in various roles and delivers talks as popular speaker in Finland as well as internationally. She works as a tester at </a:t>
            </a:r>
            <a:r>
              <a:rPr lang="en-US" dirty="0" err="1" smtClean="0">
                <a:latin typeface="Abadi MT Condensed Light"/>
                <a:cs typeface="Abadi MT Condensed Light"/>
              </a:rPr>
              <a:t>Granlund</a:t>
            </a:r>
            <a:r>
              <a:rPr lang="en-US" dirty="0" smtClean="0">
                <a:latin typeface="Abadi MT Condensed Light"/>
                <a:cs typeface="Abadi MT Condensed Light"/>
              </a:rPr>
              <a:t> and trains testing on the side through </a:t>
            </a:r>
            <a:r>
              <a:rPr lang="en-US" dirty="0" err="1" smtClean="0">
                <a:latin typeface="Abadi MT Condensed Light"/>
                <a:cs typeface="Abadi MT Condensed Light"/>
              </a:rPr>
              <a:t>Altom</a:t>
            </a:r>
            <a:r>
              <a:rPr lang="en-US" smtClean="0">
                <a:latin typeface="Abadi MT Condensed Light"/>
                <a:cs typeface="Abadi MT Condensed Light"/>
              </a:rPr>
              <a:t>.</a:t>
            </a:r>
            <a:endParaRPr lang="en-US" dirty="0">
              <a:latin typeface="Abadi MT Condensed Light"/>
              <a:cs typeface="Abadi MT Condensed Light"/>
            </a:endParaRPr>
          </a:p>
        </p:txBody>
      </p:sp>
      <p:pic>
        <p:nvPicPr>
          <p:cNvPr id="18" name="Picture 17" descr="divider-37709_64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59616" y="3138324"/>
            <a:ext cx="2166969" cy="467042"/>
          </a:xfrm>
          <a:prstGeom prst="rect">
            <a:avLst/>
          </a:prstGeom>
        </p:spPr>
      </p:pic>
      <p:pic>
        <p:nvPicPr>
          <p:cNvPr id="3" name="Picture 2" descr="maaret-082015.jpg"/>
          <p:cNvPicPr>
            <a:picLocks noChangeAspect="1"/>
          </p:cNvPicPr>
          <p:nvPr/>
        </p:nvPicPr>
        <p:blipFill rotWithShape="1">
          <a:blip r:embed="rId3">
            <a:extLst>
              <a:ext uri="{28A0092B-C50C-407E-A947-70E740481C1C}">
                <a14:useLocalDpi xmlns:a14="http://schemas.microsoft.com/office/drawing/2010/main" val="0"/>
              </a:ext>
            </a:extLst>
          </a:blip>
          <a:srcRect t="4332" b="15584"/>
          <a:stretch/>
        </p:blipFill>
        <p:spPr>
          <a:xfrm>
            <a:off x="465096" y="775167"/>
            <a:ext cx="1016000" cy="1017063"/>
          </a:xfrm>
          <a:prstGeom prst="ellipse">
            <a:avLst/>
          </a:prstGeom>
          <a:ln w="12700" cap="rnd" cmpd="sng">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 name="Picture 4" descr="Llewellyn_Falco_-_Headshot_-_Large.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46214" y="775167"/>
            <a:ext cx="1048519" cy="1017063"/>
          </a:xfrm>
          <a:prstGeom prst="ellipse">
            <a:avLst/>
          </a:prstGeom>
          <a:ln w="12700" cap="rnd" cmpd="sng">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Rectangle 6"/>
          <p:cNvSpPr/>
          <p:nvPr/>
        </p:nvSpPr>
        <p:spPr>
          <a:xfrm>
            <a:off x="426529" y="1882253"/>
            <a:ext cx="1163919" cy="261610"/>
          </a:xfrm>
          <a:prstGeom prst="rect">
            <a:avLst/>
          </a:prstGeom>
        </p:spPr>
        <p:txBody>
          <a:bodyPr wrap="none">
            <a:spAutoFit/>
          </a:bodyPr>
          <a:lstStyle/>
          <a:p>
            <a:pPr algn="ctr"/>
            <a:r>
              <a:rPr lang="en-US" dirty="0"/>
              <a:t>Maaret Pyhäjärvi</a:t>
            </a:r>
          </a:p>
        </p:txBody>
      </p:sp>
      <p:sp>
        <p:nvSpPr>
          <p:cNvPr id="17" name="Rectangle 16"/>
          <p:cNvSpPr/>
          <p:nvPr/>
        </p:nvSpPr>
        <p:spPr>
          <a:xfrm>
            <a:off x="2032620" y="2288360"/>
            <a:ext cx="1674730" cy="3275249"/>
          </a:xfrm>
          <a:prstGeom prst="rect">
            <a:avLst/>
          </a:prstGeom>
          <a:solidFill>
            <a:srgbClr val="FFFFFF">
              <a:alpha val="61000"/>
            </a:srgbClr>
          </a:solidFill>
          <a:ln>
            <a:noFill/>
          </a:ln>
        </p:spPr>
        <p:style>
          <a:lnRef idx="2">
            <a:schemeClr val="dk1"/>
          </a:lnRef>
          <a:fillRef idx="1">
            <a:schemeClr val="lt1"/>
          </a:fillRef>
          <a:effectRef idx="0">
            <a:schemeClr val="dk1"/>
          </a:effectRef>
          <a:fontRef idx="minor">
            <a:schemeClr val="dk1"/>
          </a:fontRef>
        </p:style>
        <p:txBody>
          <a:bodyPr rtlCol="0" anchor="t"/>
          <a:lstStyle/>
          <a:p>
            <a:pPr algn="just"/>
            <a:r>
              <a:rPr lang="en-US" dirty="0">
                <a:latin typeface="Abadi MT Condensed Light"/>
                <a:cs typeface="Abadi MT Condensed Light"/>
              </a:rPr>
              <a:t>Llewellyn Falco is an Agile Technical Coach specializing in Legacy Code and Test Driven Development.  He is the creator of the open source testing tool </a:t>
            </a:r>
            <a:r>
              <a:rPr lang="en-US" dirty="0" smtClean="0">
                <a:latin typeface="Abadi MT Condensed Light"/>
                <a:cs typeface="Abadi MT Condensed Light"/>
              </a:rPr>
              <a:t>ApprovalTests, discoverer of Strong-style pairing, and the co-founder </a:t>
            </a:r>
            <a:r>
              <a:rPr lang="en-US" dirty="0">
                <a:latin typeface="Abadi MT Condensed Light"/>
                <a:cs typeface="Abadi MT Condensed Light"/>
              </a:rPr>
              <a:t>of </a:t>
            </a:r>
            <a:r>
              <a:rPr lang="en-US" dirty="0" smtClean="0">
                <a:latin typeface="Abadi MT Condensed Light"/>
                <a:cs typeface="Abadi MT Condensed Light"/>
              </a:rPr>
              <a:t>“Teaching Kids Programing”</a:t>
            </a:r>
          </a:p>
          <a:p>
            <a:pPr algn="just"/>
            <a:r>
              <a:rPr lang="en-US" dirty="0">
                <a:latin typeface="Abadi MT Condensed Light"/>
                <a:cs typeface="Abadi MT Condensed Light"/>
              </a:rPr>
              <a:t> </a:t>
            </a:r>
            <a:r>
              <a:rPr lang="en-US" dirty="0" smtClean="0">
                <a:latin typeface="Abadi MT Condensed Light"/>
                <a:cs typeface="Abadi MT Condensed Light"/>
              </a:rPr>
              <a:t>He has been using mob programming for teaching and coaching since 2010.</a:t>
            </a:r>
            <a:endParaRPr lang="en-US" dirty="0">
              <a:latin typeface="Abadi MT Condensed Light"/>
              <a:cs typeface="Abadi MT Condensed Light"/>
            </a:endParaRPr>
          </a:p>
        </p:txBody>
      </p:sp>
      <p:sp>
        <p:nvSpPr>
          <p:cNvPr id="19" name="Rectangle 18"/>
          <p:cNvSpPr/>
          <p:nvPr/>
        </p:nvSpPr>
        <p:spPr>
          <a:xfrm>
            <a:off x="2287296" y="1879740"/>
            <a:ext cx="1050957" cy="261610"/>
          </a:xfrm>
          <a:prstGeom prst="rect">
            <a:avLst/>
          </a:prstGeom>
        </p:spPr>
        <p:txBody>
          <a:bodyPr wrap="none">
            <a:spAutoFit/>
          </a:bodyPr>
          <a:lstStyle/>
          <a:p>
            <a:pPr algn="ctr"/>
            <a:r>
              <a:rPr lang="en-US" dirty="0" smtClean="0"/>
              <a:t>Llewellyn Falco</a:t>
            </a:r>
            <a:endParaRPr lang="en-US" dirty="0"/>
          </a:p>
        </p:txBody>
      </p:sp>
      <p:sp>
        <p:nvSpPr>
          <p:cNvPr id="20" name="Rectangle 19"/>
          <p:cNvSpPr/>
          <p:nvPr/>
        </p:nvSpPr>
        <p:spPr>
          <a:xfrm>
            <a:off x="1263584" y="330385"/>
            <a:ext cx="1233280" cy="261610"/>
          </a:xfrm>
          <a:prstGeom prst="rect">
            <a:avLst/>
          </a:prstGeom>
        </p:spPr>
        <p:txBody>
          <a:bodyPr wrap="none">
            <a:spAutoFit/>
          </a:bodyPr>
          <a:lstStyle/>
          <a:p>
            <a:pPr algn="ctr"/>
            <a:r>
              <a:rPr lang="en-US" dirty="0" smtClean="0"/>
              <a:t>About the authors</a:t>
            </a:r>
            <a:endParaRPr lang="en-US" dirty="0"/>
          </a:p>
        </p:txBody>
      </p:sp>
    </p:spTree>
    <p:extLst>
      <p:ext uri="{BB962C8B-B14F-4D97-AF65-F5344CB8AC3E}">
        <p14:creationId xmlns:p14="http://schemas.microsoft.com/office/powerpoint/2010/main" val="3380108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0" y="-3337"/>
            <a:ext cx="3886200" cy="6285075"/>
          </a:xfrm>
          <a:prstGeom prst="rect">
            <a:avLst/>
          </a:prstGeom>
        </p:spPr>
      </p:pic>
      <p:sp>
        <p:nvSpPr>
          <p:cNvPr id="6" name="Rectangle 5"/>
          <p:cNvSpPr/>
          <p:nvPr/>
        </p:nvSpPr>
        <p:spPr>
          <a:xfrm>
            <a:off x="205490" y="3138324"/>
            <a:ext cx="3475221" cy="2991541"/>
          </a:xfrm>
          <a:prstGeom prst="rect">
            <a:avLst/>
          </a:prstGeom>
          <a:solidFill>
            <a:srgbClr val="FFFFFF">
              <a:alpha val="61000"/>
            </a:srgb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extBox 1"/>
          <p:cNvSpPr txBox="1"/>
          <p:nvPr/>
        </p:nvSpPr>
        <p:spPr>
          <a:xfrm>
            <a:off x="130956" y="2119481"/>
            <a:ext cx="3684915" cy="430887"/>
          </a:xfrm>
          <a:prstGeom prst="rect">
            <a:avLst/>
          </a:prstGeom>
          <a:noFill/>
        </p:spPr>
        <p:txBody>
          <a:bodyPr wrap="square" rtlCol="0">
            <a:spAutoFit/>
          </a:bodyPr>
          <a:lstStyle/>
          <a:p>
            <a:pPr algn="ctr"/>
            <a:r>
              <a:rPr lang="en-US" i="1" dirty="0" smtClean="0"/>
              <a:t>All </a:t>
            </a:r>
            <a:r>
              <a:rPr lang="en-US" i="1" dirty="0"/>
              <a:t>the brilliant people, working on the same thing, at the same time, in the same space, and at the </a:t>
            </a:r>
            <a:r>
              <a:rPr lang="en-US" b="1" i="1" dirty="0"/>
              <a:t>same computer</a:t>
            </a:r>
            <a:r>
              <a:rPr lang="en-US" i="1" dirty="0" smtClean="0"/>
              <a:t>.</a:t>
            </a:r>
            <a:endParaRPr lang="en-US" i="1" dirty="0"/>
          </a:p>
        </p:txBody>
      </p:sp>
      <p:sp>
        <p:nvSpPr>
          <p:cNvPr id="4" name="Rectangle 3"/>
          <p:cNvSpPr/>
          <p:nvPr/>
        </p:nvSpPr>
        <p:spPr>
          <a:xfrm>
            <a:off x="541588" y="311915"/>
            <a:ext cx="2773112" cy="1685954"/>
          </a:xfrm>
          <a:prstGeom prst="rect">
            <a:avLst/>
          </a:prstGeom>
          <a:solidFill>
            <a:schemeClr val="bg1">
              <a:lumMod val="7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0" name="Picture 9" descr="Mob Drawing - Color.png"/>
          <p:cNvPicPr>
            <a:picLocks noChangeAspect="1"/>
          </p:cNvPicPr>
          <p:nvPr/>
        </p:nvPicPr>
        <p:blipFill rotWithShape="1">
          <a:blip r:embed="rId3">
            <a:extLst>
              <a:ext uri="{28A0092B-C50C-407E-A947-70E740481C1C}">
                <a14:useLocalDpi xmlns:a14="http://schemas.microsoft.com/office/drawing/2010/main" val="0"/>
              </a:ext>
            </a:extLst>
          </a:blip>
          <a:srcRect l="-5524" t="31770" r="-101" b="9891"/>
          <a:stretch/>
        </p:blipFill>
        <p:spPr>
          <a:xfrm>
            <a:off x="406831" y="311914"/>
            <a:ext cx="2896874" cy="1685955"/>
          </a:xfrm>
          <a:prstGeom prst="rect">
            <a:avLst/>
          </a:prstGeom>
        </p:spPr>
      </p:pic>
      <p:sp>
        <p:nvSpPr>
          <p:cNvPr id="13" name="Rectangle 12"/>
          <p:cNvSpPr/>
          <p:nvPr/>
        </p:nvSpPr>
        <p:spPr>
          <a:xfrm>
            <a:off x="1627325" y="304873"/>
            <a:ext cx="903620" cy="403469"/>
          </a:xfrm>
          <a:prstGeom prst="rect">
            <a:avLst/>
          </a:prstGeom>
          <a:solidFill>
            <a:schemeClr val="bg1"/>
          </a:solidFill>
          <a:ln w="317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Rectangle 10"/>
          <p:cNvSpPr/>
          <p:nvPr/>
        </p:nvSpPr>
        <p:spPr>
          <a:xfrm>
            <a:off x="556538" y="304873"/>
            <a:ext cx="2773112" cy="168595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p:cNvSpPr txBox="1"/>
          <p:nvPr/>
        </p:nvSpPr>
        <p:spPr>
          <a:xfrm>
            <a:off x="205490" y="3156175"/>
            <a:ext cx="3475221" cy="3016210"/>
          </a:xfrm>
          <a:prstGeom prst="rect">
            <a:avLst/>
          </a:prstGeom>
          <a:noFill/>
        </p:spPr>
        <p:txBody>
          <a:bodyPr wrap="square" rtlCol="0">
            <a:spAutoFit/>
          </a:bodyPr>
          <a:lstStyle/>
          <a:p>
            <a:r>
              <a:rPr lang="en-US" sz="1000" dirty="0" smtClean="0"/>
              <a:t>Mob Programming is a way to create hyper-productive fast learning teams. </a:t>
            </a:r>
            <a:r>
              <a:rPr lang="en-US" sz="1000" dirty="0"/>
              <a:t> </a:t>
            </a:r>
            <a:endParaRPr lang="en-US" sz="1000" dirty="0" smtClean="0"/>
          </a:p>
          <a:p>
            <a:r>
              <a:rPr lang="en-US" sz="1000" dirty="0" smtClean="0"/>
              <a:t>Some of the benefits include:</a:t>
            </a:r>
          </a:p>
          <a:p>
            <a:endParaRPr lang="en-US" sz="1000" dirty="0"/>
          </a:p>
          <a:p>
            <a:pPr marL="171450" indent="-171450">
              <a:buFontTx/>
              <a:buChar char="•"/>
            </a:pPr>
            <a:r>
              <a:rPr lang="en-US" sz="1000" dirty="0" smtClean="0"/>
              <a:t>Continuous learning</a:t>
            </a:r>
          </a:p>
          <a:p>
            <a:pPr marL="171450" indent="-171450">
              <a:buFontTx/>
              <a:buChar char="•"/>
            </a:pPr>
            <a:r>
              <a:rPr lang="en-US" sz="1000" dirty="0" smtClean="0"/>
              <a:t>Shared ownership</a:t>
            </a:r>
          </a:p>
          <a:p>
            <a:pPr marL="171450" indent="-171450">
              <a:buFontTx/>
              <a:buChar char="•"/>
            </a:pPr>
            <a:r>
              <a:rPr lang="en-US" sz="1000" dirty="0" smtClean="0"/>
              <a:t>Higher quality</a:t>
            </a:r>
          </a:p>
          <a:p>
            <a:pPr marL="171450" indent="-171450">
              <a:buFontTx/>
              <a:buChar char="•"/>
            </a:pPr>
            <a:r>
              <a:rPr lang="en-US" sz="1000" dirty="0" smtClean="0"/>
              <a:t>Higher communication</a:t>
            </a:r>
          </a:p>
          <a:p>
            <a:pPr marL="171450" indent="-171450">
              <a:buFontTx/>
              <a:buChar char="•"/>
            </a:pPr>
            <a:r>
              <a:rPr lang="en-US" sz="1000" dirty="0" smtClean="0"/>
              <a:t>Problems are discovered &amp; fixed immediately</a:t>
            </a:r>
          </a:p>
          <a:p>
            <a:pPr marL="171450" indent="-171450">
              <a:buFontTx/>
              <a:buChar char="•"/>
            </a:pPr>
            <a:r>
              <a:rPr lang="en-US" sz="1000" dirty="0" smtClean="0"/>
              <a:t>Lower technical debt</a:t>
            </a:r>
          </a:p>
          <a:p>
            <a:pPr marL="171450" indent="-171450">
              <a:buFontTx/>
              <a:buChar char="•"/>
            </a:pPr>
            <a:r>
              <a:rPr lang="en-US" sz="1000" dirty="0" smtClean="0"/>
              <a:t>Less meetings</a:t>
            </a:r>
          </a:p>
          <a:p>
            <a:pPr marL="171450" indent="-171450">
              <a:buFontTx/>
              <a:buChar char="•"/>
            </a:pPr>
            <a:r>
              <a:rPr lang="en-US" sz="1000" dirty="0" smtClean="0"/>
              <a:t>Happier teams</a:t>
            </a:r>
          </a:p>
          <a:p>
            <a:pPr marL="171450" indent="-171450">
              <a:buFontTx/>
              <a:buChar char="•"/>
            </a:pPr>
            <a:endParaRPr lang="en-US" sz="1000" dirty="0"/>
          </a:p>
          <a:p>
            <a:r>
              <a:rPr lang="en-US" sz="1000" dirty="0"/>
              <a:t>This book outlines the step-by-step approach to introduce Mob Programming to new teams to avoid common mistakes. It lays the foundation for successful introduction to get your entire team working together, with everybody contributing and learning, and treating each other kindness, consideration and respect</a:t>
            </a:r>
            <a:r>
              <a:rPr lang="en-US" sz="1000" dirty="0" smtClean="0"/>
              <a:t>.</a:t>
            </a:r>
            <a:endParaRPr lang="en-US" dirty="0"/>
          </a:p>
        </p:txBody>
      </p:sp>
      <p:pic>
        <p:nvPicPr>
          <p:cNvPr id="14" name="Picture 13" descr="Screen Shot 2015-10-24 at 10.03.30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9550" y="341888"/>
            <a:ext cx="858700" cy="343847"/>
          </a:xfrm>
          <a:prstGeom prst="rect">
            <a:avLst/>
          </a:prstGeom>
        </p:spPr>
      </p:pic>
      <p:sp>
        <p:nvSpPr>
          <p:cNvPr id="15" name="TextBox 14"/>
          <p:cNvSpPr txBox="1"/>
          <p:nvPr/>
        </p:nvSpPr>
        <p:spPr>
          <a:xfrm>
            <a:off x="95436" y="2635187"/>
            <a:ext cx="3684915" cy="430887"/>
          </a:xfrm>
          <a:prstGeom prst="rect">
            <a:avLst/>
          </a:prstGeom>
          <a:noFill/>
        </p:spPr>
        <p:txBody>
          <a:bodyPr wrap="square" rtlCol="0">
            <a:spAutoFit/>
          </a:bodyPr>
          <a:lstStyle/>
          <a:p>
            <a:pPr algn="ctr"/>
            <a:r>
              <a:rPr lang="en-US" i="1" dirty="0" smtClean="0"/>
              <a:t>Mobbing is not about getting the </a:t>
            </a:r>
            <a:r>
              <a:rPr lang="en-US" b="1" i="1" dirty="0" smtClean="0"/>
              <a:t>Most </a:t>
            </a:r>
            <a:r>
              <a:rPr lang="en-US" i="1" dirty="0" smtClean="0"/>
              <a:t>from your team.</a:t>
            </a:r>
          </a:p>
          <a:p>
            <a:pPr algn="ctr"/>
            <a:r>
              <a:rPr lang="en-US" i="1" dirty="0" smtClean="0"/>
              <a:t>It’s about getting the </a:t>
            </a:r>
            <a:r>
              <a:rPr lang="en-US" b="1" i="1" dirty="0" smtClean="0"/>
              <a:t>Best</a:t>
            </a:r>
            <a:r>
              <a:rPr lang="en-US" i="1" dirty="0" smtClean="0"/>
              <a:t> out of your team.</a:t>
            </a:r>
            <a:endParaRPr lang="en-US" i="1" dirty="0"/>
          </a:p>
        </p:txBody>
      </p:sp>
      <p:pic>
        <p:nvPicPr>
          <p:cNvPr id="18" name="Picture 17" descr="divider-37709_640.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9616" y="2373733"/>
            <a:ext cx="2166969" cy="467042"/>
          </a:xfrm>
          <a:prstGeom prst="rect">
            <a:avLst/>
          </a:prstGeom>
        </p:spPr>
      </p:pic>
    </p:spTree>
    <p:extLst>
      <p:ext uri="{BB962C8B-B14F-4D97-AF65-F5344CB8AC3E}">
        <p14:creationId xmlns:p14="http://schemas.microsoft.com/office/powerpoint/2010/main" val="21494748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181</TotalTime>
  <Words>308</Words>
  <Application>Microsoft Macintosh PowerPoint</Application>
  <PresentationFormat>Custom</PresentationFormat>
  <Paragraphs>30</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PowerPoint Presentation</vt:lpstr>
    </vt:vector>
  </TitlesOfParts>
  <Manager/>
  <Company>Spun Laboratories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LLEWELLYN FALCO</dc:creator>
  <cp:keywords/>
  <dc:description/>
  <cp:lastModifiedBy>LLEWELLYN FALCO</cp:lastModifiedBy>
  <cp:revision>16</cp:revision>
  <dcterms:created xsi:type="dcterms:W3CDTF">2015-10-20T10:42:52Z</dcterms:created>
  <dcterms:modified xsi:type="dcterms:W3CDTF">2015-10-24T15:31:48Z</dcterms:modified>
  <cp:category/>
</cp:coreProperties>
</file>