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66" r:id="rId2"/>
    <p:sldId id="278" r:id="rId3"/>
  </p:sldIdLst>
  <p:sldSz cx="3475038" cy="1736725"/>
  <p:notesSz cx="6858000" cy="9144000"/>
  <p:defaultTextStyle>
    <a:defPPr>
      <a:defRPr lang="en-US"/>
    </a:defPPr>
    <a:lvl1pPr marL="0" algn="l" defTabSz="14877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148770" algn="l" defTabSz="14877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297542" algn="l" defTabSz="14877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446312" algn="l" defTabSz="14877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595083" algn="l" defTabSz="14877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743854" algn="l" defTabSz="14877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892625" algn="l" defTabSz="14877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041395" algn="l" defTabSz="14877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190166" algn="l" defTabSz="14877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9E6DD"/>
    <a:srgbClr val="1C0D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400" d="100"/>
          <a:sy n="400" d="100"/>
        </p:scale>
        <p:origin x="-1168" y="-664"/>
      </p:cViewPr>
      <p:guideLst>
        <p:guide orient="horz" pos="547"/>
        <p:guide pos="109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09" d="100"/>
        <a:sy n="30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7E6344-DDDC-D149-8D73-B49E3AB7C1F6}" type="datetimeFigureOut">
              <a:rPr lang="en-US" smtClean="0"/>
              <a:t>10/28/15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0" y="685800"/>
            <a:ext cx="6858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157C8D-6C9C-3F41-A598-90F2004D4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1282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157C8D-6C9C-3F41-A598-90F2004D491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1323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157C8D-6C9C-3F41-A598-90F2004D491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554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0628" y="539512"/>
            <a:ext cx="2953782" cy="372270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1256" y="984144"/>
            <a:ext cx="2432527" cy="44383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487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975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463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950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438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926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413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1901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B188D-8432-A34C-B344-96F9054E62CA}" type="datetimeFigureOut">
              <a:rPr lang="en-US" smtClean="0"/>
              <a:t>10/28/15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1FB29-D99D-244C-BE7E-8A3C92E18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228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B188D-8432-A34C-B344-96F9054E62CA}" type="datetimeFigureOut">
              <a:rPr lang="en-US" smtClean="0"/>
              <a:t>10/28/15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1FB29-D99D-244C-BE7E-8A3C92E18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718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19402" y="69551"/>
            <a:ext cx="781884" cy="148184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3752" y="69551"/>
            <a:ext cx="2287733" cy="148184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B188D-8432-A34C-B344-96F9054E62CA}" type="datetimeFigureOut">
              <a:rPr lang="en-US" smtClean="0"/>
              <a:t>10/28/15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1FB29-D99D-244C-BE7E-8A3C92E18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980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B188D-8432-A34C-B344-96F9054E62CA}" type="datetimeFigureOut">
              <a:rPr lang="en-US" smtClean="0"/>
              <a:t>10/28/15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1FB29-D99D-244C-BE7E-8A3C92E18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559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504" y="1116007"/>
            <a:ext cx="2953782" cy="344933"/>
          </a:xfrm>
        </p:spPr>
        <p:txBody>
          <a:bodyPr anchor="t"/>
          <a:lstStyle>
            <a:lvl1pPr algn="l">
              <a:defRPr sz="13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504" y="736099"/>
            <a:ext cx="2953782" cy="379909"/>
          </a:xfrm>
        </p:spPr>
        <p:txBody>
          <a:bodyPr anchor="b"/>
          <a:lstStyle>
            <a:lvl1pPr marL="0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1pPr>
            <a:lvl2pPr marL="14877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2pPr>
            <a:lvl3pPr marL="297542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3pPr>
            <a:lvl4pPr marL="446312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4pPr>
            <a:lvl5pPr marL="595083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5pPr>
            <a:lvl6pPr marL="743854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6pPr>
            <a:lvl7pPr marL="892625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7pPr>
            <a:lvl8pPr marL="1041395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8pPr>
            <a:lvl9pPr marL="1190166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B188D-8432-A34C-B344-96F9054E62CA}" type="datetimeFigureOut">
              <a:rPr lang="en-US" smtClean="0"/>
              <a:t>10/28/15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1FB29-D99D-244C-BE7E-8A3C92E18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046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3752" y="405238"/>
            <a:ext cx="1534808" cy="1146158"/>
          </a:xfrm>
        </p:spPr>
        <p:txBody>
          <a:bodyPr/>
          <a:lstStyle>
            <a:lvl1pPr>
              <a:defRPr sz="900"/>
            </a:lvl1pPr>
            <a:lvl2pPr>
              <a:defRPr sz="7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66478" y="405238"/>
            <a:ext cx="1534808" cy="1146158"/>
          </a:xfrm>
        </p:spPr>
        <p:txBody>
          <a:bodyPr/>
          <a:lstStyle>
            <a:lvl1pPr>
              <a:defRPr sz="900"/>
            </a:lvl1pPr>
            <a:lvl2pPr>
              <a:defRPr sz="7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B188D-8432-A34C-B344-96F9054E62CA}" type="datetimeFigureOut">
              <a:rPr lang="en-US" smtClean="0"/>
              <a:t>10/28/15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1FB29-D99D-244C-BE7E-8A3C92E18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598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753" y="388755"/>
            <a:ext cx="1535412" cy="162014"/>
          </a:xfrm>
        </p:spPr>
        <p:txBody>
          <a:bodyPr anchor="b"/>
          <a:lstStyle>
            <a:lvl1pPr marL="0" indent="0">
              <a:buNone/>
              <a:defRPr sz="700" b="1"/>
            </a:lvl1pPr>
            <a:lvl2pPr marL="148770" indent="0">
              <a:buNone/>
              <a:defRPr sz="700" b="1"/>
            </a:lvl2pPr>
            <a:lvl3pPr marL="297542" indent="0">
              <a:buNone/>
              <a:defRPr sz="600" b="1"/>
            </a:lvl3pPr>
            <a:lvl4pPr marL="446312" indent="0">
              <a:buNone/>
              <a:defRPr sz="500" b="1"/>
            </a:lvl4pPr>
            <a:lvl5pPr marL="595083" indent="0">
              <a:buNone/>
              <a:defRPr sz="500" b="1"/>
            </a:lvl5pPr>
            <a:lvl6pPr marL="743854" indent="0">
              <a:buNone/>
              <a:defRPr sz="500" b="1"/>
            </a:lvl6pPr>
            <a:lvl7pPr marL="892625" indent="0">
              <a:buNone/>
              <a:defRPr sz="500" b="1"/>
            </a:lvl7pPr>
            <a:lvl8pPr marL="1041395" indent="0">
              <a:buNone/>
              <a:defRPr sz="500" b="1"/>
            </a:lvl8pPr>
            <a:lvl9pPr marL="1190166" indent="0">
              <a:buNone/>
              <a:defRPr sz="5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3753" y="550769"/>
            <a:ext cx="1535412" cy="1000627"/>
          </a:xfrm>
        </p:spPr>
        <p:txBody>
          <a:bodyPr/>
          <a:lstStyle>
            <a:lvl1pPr>
              <a:defRPr sz="700"/>
            </a:lvl1pPr>
            <a:lvl2pPr>
              <a:defRPr sz="700"/>
            </a:lvl2pPr>
            <a:lvl3pPr>
              <a:defRPr sz="600"/>
            </a:lvl3pPr>
            <a:lvl4pPr>
              <a:defRPr sz="500"/>
            </a:lvl4pPr>
            <a:lvl5pPr>
              <a:defRPr sz="500"/>
            </a:lvl5pPr>
            <a:lvl6pPr>
              <a:defRPr sz="500"/>
            </a:lvl6pPr>
            <a:lvl7pPr>
              <a:defRPr sz="500"/>
            </a:lvl7pPr>
            <a:lvl8pPr>
              <a:defRPr sz="500"/>
            </a:lvl8pPr>
            <a:lvl9pPr>
              <a:defRPr sz="5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765272" y="388755"/>
            <a:ext cx="1536015" cy="162014"/>
          </a:xfrm>
        </p:spPr>
        <p:txBody>
          <a:bodyPr anchor="b"/>
          <a:lstStyle>
            <a:lvl1pPr marL="0" indent="0">
              <a:buNone/>
              <a:defRPr sz="700" b="1"/>
            </a:lvl1pPr>
            <a:lvl2pPr marL="148770" indent="0">
              <a:buNone/>
              <a:defRPr sz="700" b="1"/>
            </a:lvl2pPr>
            <a:lvl3pPr marL="297542" indent="0">
              <a:buNone/>
              <a:defRPr sz="600" b="1"/>
            </a:lvl3pPr>
            <a:lvl4pPr marL="446312" indent="0">
              <a:buNone/>
              <a:defRPr sz="500" b="1"/>
            </a:lvl4pPr>
            <a:lvl5pPr marL="595083" indent="0">
              <a:buNone/>
              <a:defRPr sz="500" b="1"/>
            </a:lvl5pPr>
            <a:lvl6pPr marL="743854" indent="0">
              <a:buNone/>
              <a:defRPr sz="500" b="1"/>
            </a:lvl6pPr>
            <a:lvl7pPr marL="892625" indent="0">
              <a:buNone/>
              <a:defRPr sz="500" b="1"/>
            </a:lvl7pPr>
            <a:lvl8pPr marL="1041395" indent="0">
              <a:buNone/>
              <a:defRPr sz="500" b="1"/>
            </a:lvl8pPr>
            <a:lvl9pPr marL="1190166" indent="0">
              <a:buNone/>
              <a:defRPr sz="5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765272" y="550769"/>
            <a:ext cx="1536015" cy="1000627"/>
          </a:xfrm>
        </p:spPr>
        <p:txBody>
          <a:bodyPr/>
          <a:lstStyle>
            <a:lvl1pPr>
              <a:defRPr sz="700"/>
            </a:lvl1pPr>
            <a:lvl2pPr>
              <a:defRPr sz="700"/>
            </a:lvl2pPr>
            <a:lvl3pPr>
              <a:defRPr sz="600"/>
            </a:lvl3pPr>
            <a:lvl4pPr>
              <a:defRPr sz="500"/>
            </a:lvl4pPr>
            <a:lvl5pPr>
              <a:defRPr sz="500"/>
            </a:lvl5pPr>
            <a:lvl6pPr>
              <a:defRPr sz="500"/>
            </a:lvl6pPr>
            <a:lvl7pPr>
              <a:defRPr sz="500"/>
            </a:lvl7pPr>
            <a:lvl8pPr>
              <a:defRPr sz="500"/>
            </a:lvl8pPr>
            <a:lvl9pPr>
              <a:defRPr sz="5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B188D-8432-A34C-B344-96F9054E62CA}" type="datetimeFigureOut">
              <a:rPr lang="en-US" smtClean="0"/>
              <a:t>10/28/15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1FB29-D99D-244C-BE7E-8A3C92E18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83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B188D-8432-A34C-B344-96F9054E62CA}" type="datetimeFigureOut">
              <a:rPr lang="en-US" smtClean="0"/>
              <a:t>10/28/15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1FB29-D99D-244C-BE7E-8A3C92E18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488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B188D-8432-A34C-B344-96F9054E62CA}" type="datetimeFigureOut">
              <a:rPr lang="en-US" smtClean="0"/>
              <a:t>10/28/15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1FB29-D99D-244C-BE7E-8A3C92E18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026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754" y="69147"/>
            <a:ext cx="1143264" cy="294278"/>
          </a:xfrm>
        </p:spPr>
        <p:txBody>
          <a:bodyPr anchor="b"/>
          <a:lstStyle>
            <a:lvl1pPr algn="l">
              <a:defRPr sz="7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8643" y="69148"/>
            <a:ext cx="1942643" cy="1482247"/>
          </a:xfrm>
        </p:spPr>
        <p:txBody>
          <a:bodyPr/>
          <a:lstStyle>
            <a:lvl1pPr>
              <a:defRPr sz="1000"/>
            </a:lvl1pPr>
            <a:lvl2pPr>
              <a:defRPr sz="900"/>
            </a:lvl2pPr>
            <a:lvl3pPr>
              <a:defRPr sz="7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754" y="363427"/>
            <a:ext cx="1143264" cy="1187968"/>
          </a:xfrm>
        </p:spPr>
        <p:txBody>
          <a:bodyPr/>
          <a:lstStyle>
            <a:lvl1pPr marL="0" indent="0">
              <a:buNone/>
              <a:defRPr sz="500"/>
            </a:lvl1pPr>
            <a:lvl2pPr marL="148770" indent="0">
              <a:buNone/>
              <a:defRPr sz="400"/>
            </a:lvl2pPr>
            <a:lvl3pPr marL="297542" indent="0">
              <a:buNone/>
              <a:defRPr sz="300"/>
            </a:lvl3pPr>
            <a:lvl4pPr marL="446312" indent="0">
              <a:buNone/>
              <a:defRPr sz="300"/>
            </a:lvl4pPr>
            <a:lvl5pPr marL="595083" indent="0">
              <a:buNone/>
              <a:defRPr sz="300"/>
            </a:lvl5pPr>
            <a:lvl6pPr marL="743854" indent="0">
              <a:buNone/>
              <a:defRPr sz="300"/>
            </a:lvl6pPr>
            <a:lvl7pPr marL="892625" indent="0">
              <a:buNone/>
              <a:defRPr sz="300"/>
            </a:lvl7pPr>
            <a:lvl8pPr marL="1041395" indent="0">
              <a:buNone/>
              <a:defRPr sz="300"/>
            </a:lvl8pPr>
            <a:lvl9pPr marL="1190166" indent="0">
              <a:buNone/>
              <a:defRPr sz="3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B188D-8432-A34C-B344-96F9054E62CA}" type="datetimeFigureOut">
              <a:rPr lang="en-US" smtClean="0"/>
              <a:t>10/28/15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1FB29-D99D-244C-BE7E-8A3C92E18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569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132" y="1215708"/>
            <a:ext cx="2085023" cy="143521"/>
          </a:xfrm>
        </p:spPr>
        <p:txBody>
          <a:bodyPr anchor="b"/>
          <a:lstStyle>
            <a:lvl1pPr algn="l">
              <a:defRPr sz="7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1132" y="155180"/>
            <a:ext cx="2085023" cy="1042035"/>
          </a:xfrm>
        </p:spPr>
        <p:txBody>
          <a:bodyPr/>
          <a:lstStyle>
            <a:lvl1pPr marL="0" indent="0">
              <a:buNone/>
              <a:defRPr sz="1000"/>
            </a:lvl1pPr>
            <a:lvl2pPr marL="148770" indent="0">
              <a:buNone/>
              <a:defRPr sz="900"/>
            </a:lvl2pPr>
            <a:lvl3pPr marL="297542" indent="0">
              <a:buNone/>
              <a:defRPr sz="700"/>
            </a:lvl3pPr>
            <a:lvl4pPr marL="446312" indent="0">
              <a:buNone/>
              <a:defRPr sz="700"/>
            </a:lvl4pPr>
            <a:lvl5pPr marL="595083" indent="0">
              <a:buNone/>
              <a:defRPr sz="700"/>
            </a:lvl5pPr>
            <a:lvl6pPr marL="743854" indent="0">
              <a:buNone/>
              <a:defRPr sz="700"/>
            </a:lvl6pPr>
            <a:lvl7pPr marL="892625" indent="0">
              <a:buNone/>
              <a:defRPr sz="700"/>
            </a:lvl7pPr>
            <a:lvl8pPr marL="1041395" indent="0">
              <a:buNone/>
              <a:defRPr sz="700"/>
            </a:lvl8pPr>
            <a:lvl9pPr marL="1190166" indent="0">
              <a:buNone/>
              <a:defRPr sz="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1132" y="1359229"/>
            <a:ext cx="2085023" cy="203824"/>
          </a:xfrm>
        </p:spPr>
        <p:txBody>
          <a:bodyPr/>
          <a:lstStyle>
            <a:lvl1pPr marL="0" indent="0">
              <a:buNone/>
              <a:defRPr sz="500"/>
            </a:lvl1pPr>
            <a:lvl2pPr marL="148770" indent="0">
              <a:buNone/>
              <a:defRPr sz="400"/>
            </a:lvl2pPr>
            <a:lvl3pPr marL="297542" indent="0">
              <a:buNone/>
              <a:defRPr sz="300"/>
            </a:lvl3pPr>
            <a:lvl4pPr marL="446312" indent="0">
              <a:buNone/>
              <a:defRPr sz="300"/>
            </a:lvl4pPr>
            <a:lvl5pPr marL="595083" indent="0">
              <a:buNone/>
              <a:defRPr sz="300"/>
            </a:lvl5pPr>
            <a:lvl6pPr marL="743854" indent="0">
              <a:buNone/>
              <a:defRPr sz="300"/>
            </a:lvl6pPr>
            <a:lvl7pPr marL="892625" indent="0">
              <a:buNone/>
              <a:defRPr sz="300"/>
            </a:lvl7pPr>
            <a:lvl8pPr marL="1041395" indent="0">
              <a:buNone/>
              <a:defRPr sz="300"/>
            </a:lvl8pPr>
            <a:lvl9pPr marL="1190166" indent="0">
              <a:buNone/>
              <a:defRPr sz="3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B188D-8432-A34C-B344-96F9054E62CA}" type="datetimeFigureOut">
              <a:rPr lang="en-US" smtClean="0"/>
              <a:t>10/28/15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1FB29-D99D-244C-BE7E-8A3C92E18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21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3752" y="69550"/>
            <a:ext cx="3127534" cy="289454"/>
          </a:xfrm>
          <a:prstGeom prst="rect">
            <a:avLst/>
          </a:prstGeom>
        </p:spPr>
        <p:txBody>
          <a:bodyPr vert="horz" lIns="29754" tIns="14877" rIns="29754" bIns="14877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752" y="405238"/>
            <a:ext cx="3127534" cy="1146158"/>
          </a:xfrm>
          <a:prstGeom prst="rect">
            <a:avLst/>
          </a:prstGeom>
        </p:spPr>
        <p:txBody>
          <a:bodyPr vert="horz" lIns="29754" tIns="14877" rIns="29754" bIns="14877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3752" y="1609687"/>
            <a:ext cx="810842" cy="92465"/>
          </a:xfrm>
          <a:prstGeom prst="rect">
            <a:avLst/>
          </a:prstGeom>
        </p:spPr>
        <p:txBody>
          <a:bodyPr vert="horz" lIns="29754" tIns="14877" rIns="29754" bIns="14877" rtlCol="0" anchor="ctr"/>
          <a:lstStyle>
            <a:lvl1pPr algn="l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CB188D-8432-A34C-B344-96F9054E62CA}" type="datetimeFigureOut">
              <a:rPr lang="en-US" smtClean="0"/>
              <a:t>10/28/15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87305" y="1609687"/>
            <a:ext cx="1100429" cy="92465"/>
          </a:xfrm>
          <a:prstGeom prst="rect">
            <a:avLst/>
          </a:prstGeom>
        </p:spPr>
        <p:txBody>
          <a:bodyPr vert="horz" lIns="29754" tIns="14877" rIns="29754" bIns="14877" rtlCol="0" anchor="ctr"/>
          <a:lstStyle>
            <a:lvl1pPr algn="ctr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90444" y="1609687"/>
            <a:ext cx="810842" cy="92465"/>
          </a:xfrm>
          <a:prstGeom prst="rect">
            <a:avLst/>
          </a:prstGeom>
        </p:spPr>
        <p:txBody>
          <a:bodyPr vert="horz" lIns="29754" tIns="14877" rIns="29754" bIns="14877" rtlCol="0" anchor="ctr"/>
          <a:lstStyle>
            <a:lvl1pPr algn="r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71FB29-D99D-244C-BE7E-8A3C92E18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560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48770" rtl="0" eaLnBrk="1" latinLnBrk="0" hangingPunct="1">
        <a:spcBef>
          <a:spcPct val="0"/>
        </a:spcBef>
        <a:buNone/>
        <a:defRPr sz="1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1578" indent="-111578" algn="l" defTabSz="148770" rtl="0" eaLnBrk="1" latinLnBrk="0" hangingPunct="1">
        <a:spcBef>
          <a:spcPct val="20000"/>
        </a:spcBef>
        <a:buFont typeface="Arial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241752" indent="-92982" algn="l" defTabSz="148770" rtl="0" eaLnBrk="1" latinLnBrk="0" hangingPunct="1">
        <a:spcBef>
          <a:spcPct val="20000"/>
        </a:spcBef>
        <a:buFont typeface="Arial"/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371927" indent="-74385" algn="l" defTabSz="148770" rtl="0" eaLnBrk="1" latinLnBrk="0" hangingPunct="1">
        <a:spcBef>
          <a:spcPct val="20000"/>
        </a:spcBef>
        <a:buFont typeface="Arial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3pPr>
      <a:lvl4pPr marL="520698" indent="-74385" algn="l" defTabSz="148770" rtl="0" eaLnBrk="1" latinLnBrk="0" hangingPunct="1">
        <a:spcBef>
          <a:spcPct val="20000"/>
        </a:spcBef>
        <a:buFont typeface="Arial"/>
        <a:buChar char="–"/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669468" indent="-74385" algn="l" defTabSz="148770" rtl="0" eaLnBrk="1" latinLnBrk="0" hangingPunct="1">
        <a:spcBef>
          <a:spcPct val="20000"/>
        </a:spcBef>
        <a:buFont typeface="Arial"/>
        <a:buChar char="»"/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818240" indent="-74385" algn="l" defTabSz="148770" rtl="0" eaLnBrk="1" latinLnBrk="0" hangingPunct="1">
        <a:spcBef>
          <a:spcPct val="20000"/>
        </a:spcBef>
        <a:buFont typeface="Arial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967010" indent="-74385" algn="l" defTabSz="148770" rtl="0" eaLnBrk="1" latinLnBrk="0" hangingPunct="1">
        <a:spcBef>
          <a:spcPct val="20000"/>
        </a:spcBef>
        <a:buFont typeface="Arial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115780" indent="-74385" algn="l" defTabSz="148770" rtl="0" eaLnBrk="1" latinLnBrk="0" hangingPunct="1">
        <a:spcBef>
          <a:spcPct val="20000"/>
        </a:spcBef>
        <a:buFont typeface="Arial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264551" indent="-74385" algn="l" defTabSz="148770" rtl="0" eaLnBrk="1" latinLnBrk="0" hangingPunct="1">
        <a:spcBef>
          <a:spcPct val="20000"/>
        </a:spcBef>
        <a:buFont typeface="Arial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8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1pPr>
      <a:lvl2pPr marL="148770" algn="l" defTabSz="148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2pPr>
      <a:lvl3pPr marL="297542" algn="l" defTabSz="148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3pPr>
      <a:lvl4pPr marL="446312" algn="l" defTabSz="148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4pPr>
      <a:lvl5pPr marL="595083" algn="l" defTabSz="148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5pPr>
      <a:lvl6pPr marL="743854" algn="l" defTabSz="148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6pPr>
      <a:lvl7pPr marL="892625" algn="l" defTabSz="148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7pPr>
      <a:lvl8pPr marL="1041395" algn="l" defTabSz="148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8pPr>
      <a:lvl9pPr marL="1190166" algn="l" defTabSz="148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16200000">
            <a:off x="-850011" y="747603"/>
            <a:ext cx="2053270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 b="1" dirty="0" smtClean="0">
                <a:latin typeface="News Gothic MT"/>
                <a:cs typeface="News Gothic MT"/>
              </a:rPr>
              <a:t>Quality</a:t>
            </a:r>
            <a:endParaRPr lang="en-US" sz="1050" b="1" dirty="0">
              <a:latin typeface="News Gothic MT"/>
              <a:cs typeface="News Gothic MT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03583" y="123206"/>
            <a:ext cx="0" cy="1450035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16011" y="1355262"/>
            <a:ext cx="3201444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360182" y="252755"/>
            <a:ext cx="2815100" cy="837507"/>
            <a:chOff x="360181" y="252755"/>
            <a:chExt cx="3184689" cy="837507"/>
          </a:xfrm>
        </p:grpSpPr>
        <p:sp>
          <p:nvSpPr>
            <p:cNvPr id="8" name="Freeform 7"/>
            <p:cNvSpPr/>
            <p:nvPr/>
          </p:nvSpPr>
          <p:spPr>
            <a:xfrm>
              <a:off x="360181" y="293385"/>
              <a:ext cx="1592309" cy="796877"/>
            </a:xfrm>
            <a:custGeom>
              <a:avLst/>
              <a:gdLst>
                <a:gd name="connsiteX0" fmla="*/ 0 w 1592309"/>
                <a:gd name="connsiteY0" fmla="*/ 171005 h 796877"/>
                <a:gd name="connsiteX1" fmla="*/ 208526 w 1592309"/>
                <a:gd name="connsiteY1" fmla="*/ 19368 h 796877"/>
                <a:gd name="connsiteX2" fmla="*/ 331746 w 1592309"/>
                <a:gd name="connsiteY2" fmla="*/ 57277 h 796877"/>
                <a:gd name="connsiteX3" fmla="*/ 426531 w 1592309"/>
                <a:gd name="connsiteY3" fmla="*/ 237347 h 796877"/>
                <a:gd name="connsiteX4" fmla="*/ 635056 w 1592309"/>
                <a:gd name="connsiteY4" fmla="*/ 114141 h 796877"/>
                <a:gd name="connsiteX5" fmla="*/ 739319 w 1592309"/>
                <a:gd name="connsiteY5" fmla="*/ 796511 h 796877"/>
                <a:gd name="connsiteX6" fmla="*/ 919410 w 1592309"/>
                <a:gd name="connsiteY6" fmla="*/ 9890 h 796877"/>
                <a:gd name="connsiteX7" fmla="*/ 1080544 w 1592309"/>
                <a:gd name="connsiteY7" fmla="*/ 351075 h 796877"/>
                <a:gd name="connsiteX8" fmla="*/ 1222721 w 1592309"/>
                <a:gd name="connsiteY8" fmla="*/ 303688 h 796877"/>
                <a:gd name="connsiteX9" fmla="*/ 1345940 w 1592309"/>
                <a:gd name="connsiteY9" fmla="*/ 569054 h 796877"/>
                <a:gd name="connsiteX10" fmla="*/ 1469160 w 1592309"/>
                <a:gd name="connsiteY10" fmla="*/ 322643 h 796877"/>
                <a:gd name="connsiteX11" fmla="*/ 1573423 w 1592309"/>
                <a:gd name="connsiteY11" fmla="*/ 332120 h 796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92309" h="796877">
                  <a:moveTo>
                    <a:pt x="0" y="171005"/>
                  </a:moveTo>
                  <a:cubicBezTo>
                    <a:pt x="76617" y="104664"/>
                    <a:pt x="153235" y="38323"/>
                    <a:pt x="208526" y="19368"/>
                  </a:cubicBezTo>
                  <a:cubicBezTo>
                    <a:pt x="263817" y="413"/>
                    <a:pt x="295412" y="20947"/>
                    <a:pt x="331746" y="57277"/>
                  </a:cubicBezTo>
                  <a:cubicBezTo>
                    <a:pt x="368080" y="93607"/>
                    <a:pt x="375979" y="227870"/>
                    <a:pt x="426531" y="237347"/>
                  </a:cubicBezTo>
                  <a:cubicBezTo>
                    <a:pt x="477083" y="246824"/>
                    <a:pt x="582925" y="20947"/>
                    <a:pt x="635056" y="114141"/>
                  </a:cubicBezTo>
                  <a:cubicBezTo>
                    <a:pt x="687187" y="207335"/>
                    <a:pt x="691927" y="813886"/>
                    <a:pt x="739319" y="796511"/>
                  </a:cubicBezTo>
                  <a:cubicBezTo>
                    <a:pt x="786711" y="779136"/>
                    <a:pt x="862539" y="84129"/>
                    <a:pt x="919410" y="9890"/>
                  </a:cubicBezTo>
                  <a:cubicBezTo>
                    <a:pt x="976281" y="-64349"/>
                    <a:pt x="1029992" y="302109"/>
                    <a:pt x="1080544" y="351075"/>
                  </a:cubicBezTo>
                  <a:cubicBezTo>
                    <a:pt x="1131096" y="400041"/>
                    <a:pt x="1178489" y="267358"/>
                    <a:pt x="1222721" y="303688"/>
                  </a:cubicBezTo>
                  <a:cubicBezTo>
                    <a:pt x="1266953" y="340018"/>
                    <a:pt x="1304867" y="565895"/>
                    <a:pt x="1345940" y="569054"/>
                  </a:cubicBezTo>
                  <a:cubicBezTo>
                    <a:pt x="1387013" y="572213"/>
                    <a:pt x="1431246" y="362132"/>
                    <a:pt x="1469160" y="322643"/>
                  </a:cubicBezTo>
                  <a:cubicBezTo>
                    <a:pt x="1507074" y="283154"/>
                    <a:pt x="1641352" y="409518"/>
                    <a:pt x="1573423" y="332120"/>
                  </a:cubicBezTo>
                </a:path>
              </a:pathLst>
            </a:custGeom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Freeform 2"/>
            <p:cNvSpPr/>
            <p:nvPr/>
          </p:nvSpPr>
          <p:spPr>
            <a:xfrm>
              <a:off x="1952490" y="252755"/>
              <a:ext cx="1592380" cy="469715"/>
            </a:xfrm>
            <a:custGeom>
              <a:avLst/>
              <a:gdLst>
                <a:gd name="connsiteX0" fmla="*/ 0 w 1592380"/>
                <a:gd name="connsiteY0" fmla="*/ 393740 h 469715"/>
                <a:gd name="connsiteX1" fmla="*/ 199047 w 1592380"/>
                <a:gd name="connsiteY1" fmla="*/ 43077 h 469715"/>
                <a:gd name="connsiteX2" fmla="*/ 341224 w 1592380"/>
                <a:gd name="connsiteY2" fmla="*/ 128374 h 469715"/>
                <a:gd name="connsiteX3" fmla="*/ 464444 w 1592380"/>
                <a:gd name="connsiteY3" fmla="*/ 5168 h 469715"/>
                <a:gd name="connsiteX4" fmla="*/ 559228 w 1592380"/>
                <a:gd name="connsiteY4" fmla="*/ 336875 h 469715"/>
                <a:gd name="connsiteX5" fmla="*/ 777233 w 1592380"/>
                <a:gd name="connsiteY5" fmla="*/ 204192 h 469715"/>
                <a:gd name="connsiteX6" fmla="*/ 966802 w 1592380"/>
                <a:gd name="connsiteY6" fmla="*/ 355830 h 469715"/>
                <a:gd name="connsiteX7" fmla="*/ 1156371 w 1592380"/>
                <a:gd name="connsiteY7" fmla="*/ 24123 h 469715"/>
                <a:gd name="connsiteX8" fmla="*/ 1374375 w 1592380"/>
                <a:gd name="connsiteY8" fmla="*/ 137851 h 469715"/>
                <a:gd name="connsiteX9" fmla="*/ 1469160 w 1592380"/>
                <a:gd name="connsiteY9" fmla="*/ 469558 h 469715"/>
                <a:gd name="connsiteX10" fmla="*/ 1592380 w 1592380"/>
                <a:gd name="connsiteY10" fmla="*/ 185238 h 469715"/>
                <a:gd name="connsiteX11" fmla="*/ 1592380 w 1592380"/>
                <a:gd name="connsiteY11" fmla="*/ 185238 h 469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92380" h="469715">
                  <a:moveTo>
                    <a:pt x="0" y="393740"/>
                  </a:moveTo>
                  <a:cubicBezTo>
                    <a:pt x="71088" y="240522"/>
                    <a:pt x="142176" y="87305"/>
                    <a:pt x="199047" y="43077"/>
                  </a:cubicBezTo>
                  <a:cubicBezTo>
                    <a:pt x="255918" y="-1151"/>
                    <a:pt x="296991" y="134692"/>
                    <a:pt x="341224" y="128374"/>
                  </a:cubicBezTo>
                  <a:cubicBezTo>
                    <a:pt x="385457" y="122056"/>
                    <a:pt x="428110" y="-29582"/>
                    <a:pt x="464444" y="5168"/>
                  </a:cubicBezTo>
                  <a:cubicBezTo>
                    <a:pt x="500778" y="39918"/>
                    <a:pt x="507097" y="303704"/>
                    <a:pt x="559228" y="336875"/>
                  </a:cubicBezTo>
                  <a:cubicBezTo>
                    <a:pt x="611360" y="370046"/>
                    <a:pt x="709304" y="201033"/>
                    <a:pt x="777233" y="204192"/>
                  </a:cubicBezTo>
                  <a:cubicBezTo>
                    <a:pt x="845162" y="207351"/>
                    <a:pt x="903612" y="385841"/>
                    <a:pt x="966802" y="355830"/>
                  </a:cubicBezTo>
                  <a:cubicBezTo>
                    <a:pt x="1029992" y="325819"/>
                    <a:pt x="1088442" y="60453"/>
                    <a:pt x="1156371" y="24123"/>
                  </a:cubicBezTo>
                  <a:cubicBezTo>
                    <a:pt x="1224300" y="-12207"/>
                    <a:pt x="1322243" y="63612"/>
                    <a:pt x="1374375" y="137851"/>
                  </a:cubicBezTo>
                  <a:cubicBezTo>
                    <a:pt x="1426507" y="212090"/>
                    <a:pt x="1432826" y="461660"/>
                    <a:pt x="1469160" y="469558"/>
                  </a:cubicBezTo>
                  <a:cubicBezTo>
                    <a:pt x="1505494" y="477456"/>
                    <a:pt x="1592380" y="185238"/>
                    <a:pt x="1592380" y="185238"/>
                  </a:cubicBezTo>
                  <a:lnTo>
                    <a:pt x="1592380" y="185238"/>
                  </a:lnTo>
                </a:path>
              </a:pathLst>
            </a:custGeom>
            <a:ln>
              <a:solidFill>
                <a:srgbClr val="FF66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" name="Straight Connector 9"/>
          <p:cNvCxnSpPr/>
          <p:nvPr/>
        </p:nvCxnSpPr>
        <p:spPr>
          <a:xfrm>
            <a:off x="1767701" y="123206"/>
            <a:ext cx="0" cy="123205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ot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825062" y="1409686"/>
            <a:ext cx="572142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ews Gothic MT"/>
                <a:cs typeface="News Gothic MT"/>
              </a:rPr>
              <a:t>Person 1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222062" y="1409686"/>
            <a:ext cx="572142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ews Gothic MT"/>
                <a:cs typeface="News Gothic MT"/>
              </a:rPr>
              <a:t>Person 2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075279" y="119412"/>
            <a:ext cx="38985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latin typeface="Futura"/>
                <a:cs typeface="Futura"/>
              </a:rPr>
              <a:t>BEST 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959862" y="1017816"/>
            <a:ext cx="50526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" dirty="0">
                <a:latin typeface="Futura"/>
                <a:cs typeface="Futura"/>
              </a:rPr>
              <a:t>WORST</a:t>
            </a:r>
            <a:endParaRPr lang="en-US" sz="800" dirty="0">
              <a:latin typeface="Futura"/>
              <a:cs typeface="Futura"/>
            </a:endParaRPr>
          </a:p>
        </p:txBody>
      </p:sp>
    </p:spTree>
    <p:extLst>
      <p:ext uri="{BB962C8B-B14F-4D97-AF65-F5344CB8AC3E}">
        <p14:creationId xmlns:p14="http://schemas.microsoft.com/office/powerpoint/2010/main" val="2324473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18"/>
    </mc:Choice>
    <mc:Fallback xmlns="">
      <p:transition xmlns:p14="http://schemas.microsoft.com/office/powerpoint/2010/main" spd="slow" advTm="4418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16200000">
            <a:off x="-850011" y="747603"/>
            <a:ext cx="2053270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 b="1" dirty="0" smtClean="0">
                <a:latin typeface="News Gothic MT"/>
                <a:cs typeface="News Gothic MT"/>
              </a:rPr>
              <a:t>Quality</a:t>
            </a:r>
            <a:endParaRPr lang="en-US" sz="1050" b="1" dirty="0">
              <a:latin typeface="News Gothic MT"/>
              <a:cs typeface="News Gothic MT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03583" y="123206"/>
            <a:ext cx="0" cy="1450035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16011" y="1355262"/>
            <a:ext cx="3201444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Freeform 7"/>
          <p:cNvSpPr/>
          <p:nvPr/>
        </p:nvSpPr>
        <p:spPr>
          <a:xfrm>
            <a:off x="360181" y="293385"/>
            <a:ext cx="1592309" cy="796877"/>
          </a:xfrm>
          <a:custGeom>
            <a:avLst/>
            <a:gdLst>
              <a:gd name="connsiteX0" fmla="*/ 0 w 1592309"/>
              <a:gd name="connsiteY0" fmla="*/ 171005 h 796877"/>
              <a:gd name="connsiteX1" fmla="*/ 208526 w 1592309"/>
              <a:gd name="connsiteY1" fmla="*/ 19368 h 796877"/>
              <a:gd name="connsiteX2" fmla="*/ 331746 w 1592309"/>
              <a:gd name="connsiteY2" fmla="*/ 57277 h 796877"/>
              <a:gd name="connsiteX3" fmla="*/ 426531 w 1592309"/>
              <a:gd name="connsiteY3" fmla="*/ 237347 h 796877"/>
              <a:gd name="connsiteX4" fmla="*/ 635056 w 1592309"/>
              <a:gd name="connsiteY4" fmla="*/ 114141 h 796877"/>
              <a:gd name="connsiteX5" fmla="*/ 739319 w 1592309"/>
              <a:gd name="connsiteY5" fmla="*/ 796511 h 796877"/>
              <a:gd name="connsiteX6" fmla="*/ 919410 w 1592309"/>
              <a:gd name="connsiteY6" fmla="*/ 9890 h 796877"/>
              <a:gd name="connsiteX7" fmla="*/ 1080544 w 1592309"/>
              <a:gd name="connsiteY7" fmla="*/ 351075 h 796877"/>
              <a:gd name="connsiteX8" fmla="*/ 1222721 w 1592309"/>
              <a:gd name="connsiteY8" fmla="*/ 303688 h 796877"/>
              <a:gd name="connsiteX9" fmla="*/ 1345940 w 1592309"/>
              <a:gd name="connsiteY9" fmla="*/ 569054 h 796877"/>
              <a:gd name="connsiteX10" fmla="*/ 1469160 w 1592309"/>
              <a:gd name="connsiteY10" fmla="*/ 322643 h 796877"/>
              <a:gd name="connsiteX11" fmla="*/ 1573423 w 1592309"/>
              <a:gd name="connsiteY11" fmla="*/ 332120 h 796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92309" h="796877">
                <a:moveTo>
                  <a:pt x="0" y="171005"/>
                </a:moveTo>
                <a:cubicBezTo>
                  <a:pt x="76617" y="104664"/>
                  <a:pt x="153235" y="38323"/>
                  <a:pt x="208526" y="19368"/>
                </a:cubicBezTo>
                <a:cubicBezTo>
                  <a:pt x="263817" y="413"/>
                  <a:pt x="295412" y="20947"/>
                  <a:pt x="331746" y="57277"/>
                </a:cubicBezTo>
                <a:cubicBezTo>
                  <a:pt x="368080" y="93607"/>
                  <a:pt x="375979" y="227870"/>
                  <a:pt x="426531" y="237347"/>
                </a:cubicBezTo>
                <a:cubicBezTo>
                  <a:pt x="477083" y="246824"/>
                  <a:pt x="582925" y="20947"/>
                  <a:pt x="635056" y="114141"/>
                </a:cubicBezTo>
                <a:cubicBezTo>
                  <a:pt x="687187" y="207335"/>
                  <a:pt x="691927" y="813886"/>
                  <a:pt x="739319" y="796511"/>
                </a:cubicBezTo>
                <a:cubicBezTo>
                  <a:pt x="786711" y="779136"/>
                  <a:pt x="862539" y="84129"/>
                  <a:pt x="919410" y="9890"/>
                </a:cubicBezTo>
                <a:cubicBezTo>
                  <a:pt x="976281" y="-64349"/>
                  <a:pt x="1029992" y="302109"/>
                  <a:pt x="1080544" y="351075"/>
                </a:cubicBezTo>
                <a:cubicBezTo>
                  <a:pt x="1131096" y="400041"/>
                  <a:pt x="1178489" y="267358"/>
                  <a:pt x="1222721" y="303688"/>
                </a:cubicBezTo>
                <a:cubicBezTo>
                  <a:pt x="1266953" y="340018"/>
                  <a:pt x="1304867" y="565895"/>
                  <a:pt x="1345940" y="569054"/>
                </a:cubicBezTo>
                <a:cubicBezTo>
                  <a:pt x="1387013" y="572213"/>
                  <a:pt x="1431246" y="362132"/>
                  <a:pt x="1469160" y="322643"/>
                </a:cubicBezTo>
                <a:cubicBezTo>
                  <a:pt x="1507074" y="283154"/>
                  <a:pt x="1641352" y="409518"/>
                  <a:pt x="1573423" y="332120"/>
                </a:cubicBezTo>
              </a:path>
            </a:pathLst>
          </a:cu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 2"/>
          <p:cNvSpPr/>
          <p:nvPr/>
        </p:nvSpPr>
        <p:spPr>
          <a:xfrm>
            <a:off x="350703" y="345494"/>
            <a:ext cx="1592380" cy="469715"/>
          </a:xfrm>
          <a:custGeom>
            <a:avLst/>
            <a:gdLst>
              <a:gd name="connsiteX0" fmla="*/ 0 w 1592380"/>
              <a:gd name="connsiteY0" fmla="*/ 393740 h 469715"/>
              <a:gd name="connsiteX1" fmla="*/ 199047 w 1592380"/>
              <a:gd name="connsiteY1" fmla="*/ 43077 h 469715"/>
              <a:gd name="connsiteX2" fmla="*/ 341224 w 1592380"/>
              <a:gd name="connsiteY2" fmla="*/ 128374 h 469715"/>
              <a:gd name="connsiteX3" fmla="*/ 464444 w 1592380"/>
              <a:gd name="connsiteY3" fmla="*/ 5168 h 469715"/>
              <a:gd name="connsiteX4" fmla="*/ 559228 w 1592380"/>
              <a:gd name="connsiteY4" fmla="*/ 336875 h 469715"/>
              <a:gd name="connsiteX5" fmla="*/ 777233 w 1592380"/>
              <a:gd name="connsiteY5" fmla="*/ 204192 h 469715"/>
              <a:gd name="connsiteX6" fmla="*/ 966802 w 1592380"/>
              <a:gd name="connsiteY6" fmla="*/ 355830 h 469715"/>
              <a:gd name="connsiteX7" fmla="*/ 1156371 w 1592380"/>
              <a:gd name="connsiteY7" fmla="*/ 24123 h 469715"/>
              <a:gd name="connsiteX8" fmla="*/ 1374375 w 1592380"/>
              <a:gd name="connsiteY8" fmla="*/ 137851 h 469715"/>
              <a:gd name="connsiteX9" fmla="*/ 1469160 w 1592380"/>
              <a:gd name="connsiteY9" fmla="*/ 469558 h 469715"/>
              <a:gd name="connsiteX10" fmla="*/ 1592380 w 1592380"/>
              <a:gd name="connsiteY10" fmla="*/ 185238 h 469715"/>
              <a:gd name="connsiteX11" fmla="*/ 1592380 w 1592380"/>
              <a:gd name="connsiteY11" fmla="*/ 185238 h 469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92380" h="469715">
                <a:moveTo>
                  <a:pt x="0" y="393740"/>
                </a:moveTo>
                <a:cubicBezTo>
                  <a:pt x="71088" y="240522"/>
                  <a:pt x="142176" y="87305"/>
                  <a:pt x="199047" y="43077"/>
                </a:cubicBezTo>
                <a:cubicBezTo>
                  <a:pt x="255918" y="-1151"/>
                  <a:pt x="296991" y="134692"/>
                  <a:pt x="341224" y="128374"/>
                </a:cubicBezTo>
                <a:cubicBezTo>
                  <a:pt x="385457" y="122056"/>
                  <a:pt x="428110" y="-29582"/>
                  <a:pt x="464444" y="5168"/>
                </a:cubicBezTo>
                <a:cubicBezTo>
                  <a:pt x="500778" y="39918"/>
                  <a:pt x="507097" y="303704"/>
                  <a:pt x="559228" y="336875"/>
                </a:cubicBezTo>
                <a:cubicBezTo>
                  <a:pt x="611360" y="370046"/>
                  <a:pt x="709304" y="201033"/>
                  <a:pt x="777233" y="204192"/>
                </a:cubicBezTo>
                <a:cubicBezTo>
                  <a:pt x="845162" y="207351"/>
                  <a:pt x="903612" y="385841"/>
                  <a:pt x="966802" y="355830"/>
                </a:cubicBezTo>
                <a:cubicBezTo>
                  <a:pt x="1029992" y="325819"/>
                  <a:pt x="1088442" y="60453"/>
                  <a:pt x="1156371" y="24123"/>
                </a:cubicBezTo>
                <a:cubicBezTo>
                  <a:pt x="1224300" y="-12207"/>
                  <a:pt x="1322243" y="63612"/>
                  <a:pt x="1374375" y="137851"/>
                </a:cubicBezTo>
                <a:cubicBezTo>
                  <a:pt x="1426507" y="212090"/>
                  <a:pt x="1432826" y="461660"/>
                  <a:pt x="1469160" y="469558"/>
                </a:cubicBezTo>
                <a:cubicBezTo>
                  <a:pt x="1505494" y="477456"/>
                  <a:pt x="1592380" y="185238"/>
                  <a:pt x="1592380" y="185238"/>
                </a:cubicBezTo>
                <a:lnTo>
                  <a:pt x="1592380" y="185238"/>
                </a:lnTo>
              </a:path>
            </a:pathLst>
          </a:cu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379606" y="286200"/>
            <a:ext cx="1598096" cy="680969"/>
          </a:xfrm>
          <a:custGeom>
            <a:avLst/>
            <a:gdLst>
              <a:gd name="connsiteX0" fmla="*/ 0 w 1598096"/>
              <a:gd name="connsiteY0" fmla="*/ 524467 h 680969"/>
              <a:gd name="connsiteX1" fmla="*/ 164028 w 1598096"/>
              <a:gd name="connsiteY1" fmla="*/ 679103 h 680969"/>
              <a:gd name="connsiteX2" fmla="*/ 342115 w 1598096"/>
              <a:gd name="connsiteY2" fmla="*/ 430748 h 680969"/>
              <a:gd name="connsiteX3" fmla="*/ 581126 w 1598096"/>
              <a:gd name="connsiteY3" fmla="*/ 505723 h 680969"/>
              <a:gd name="connsiteX4" fmla="*/ 684229 w 1598096"/>
              <a:gd name="connsiteY4" fmla="*/ 4328 h 680969"/>
              <a:gd name="connsiteX5" fmla="*/ 941986 w 1598096"/>
              <a:gd name="connsiteY5" fmla="*/ 252683 h 680969"/>
              <a:gd name="connsiteX6" fmla="*/ 1035716 w 1598096"/>
              <a:gd name="connsiteY6" fmla="*/ 69931 h 680969"/>
              <a:gd name="connsiteX7" fmla="*/ 1213803 w 1598096"/>
              <a:gd name="connsiteY7" fmla="*/ 257369 h 680969"/>
              <a:gd name="connsiteX8" fmla="*/ 1598096 w 1598096"/>
              <a:gd name="connsiteY8" fmla="*/ 18386 h 680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8096" h="680969">
                <a:moveTo>
                  <a:pt x="0" y="524467"/>
                </a:moveTo>
                <a:cubicBezTo>
                  <a:pt x="53504" y="609595"/>
                  <a:pt x="107009" y="694723"/>
                  <a:pt x="164028" y="679103"/>
                </a:cubicBezTo>
                <a:cubicBezTo>
                  <a:pt x="221047" y="663483"/>
                  <a:pt x="272599" y="459645"/>
                  <a:pt x="342115" y="430748"/>
                </a:cubicBezTo>
                <a:cubicBezTo>
                  <a:pt x="411631" y="401851"/>
                  <a:pt x="524107" y="576793"/>
                  <a:pt x="581126" y="505723"/>
                </a:cubicBezTo>
                <a:cubicBezTo>
                  <a:pt x="638145" y="434653"/>
                  <a:pt x="624086" y="46501"/>
                  <a:pt x="684229" y="4328"/>
                </a:cubicBezTo>
                <a:cubicBezTo>
                  <a:pt x="744372" y="-37845"/>
                  <a:pt x="883405" y="241749"/>
                  <a:pt x="941986" y="252683"/>
                </a:cubicBezTo>
                <a:cubicBezTo>
                  <a:pt x="1000567" y="263617"/>
                  <a:pt x="990413" y="69150"/>
                  <a:pt x="1035716" y="69931"/>
                </a:cubicBezTo>
                <a:cubicBezTo>
                  <a:pt x="1081019" y="70712"/>
                  <a:pt x="1120073" y="265960"/>
                  <a:pt x="1213803" y="257369"/>
                </a:cubicBezTo>
                <a:cubicBezTo>
                  <a:pt x="1307533" y="248778"/>
                  <a:pt x="1524674" y="44940"/>
                  <a:pt x="1598096" y="18386"/>
                </a:cubicBezTo>
              </a:path>
            </a:pathLst>
          </a:cu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370233" y="264371"/>
            <a:ext cx="1584036" cy="912405"/>
          </a:xfrm>
          <a:custGeom>
            <a:avLst/>
            <a:gdLst>
              <a:gd name="connsiteX0" fmla="*/ 0 w 1584036"/>
              <a:gd name="connsiteY0" fmla="*/ 63645 h 912405"/>
              <a:gd name="connsiteX1" fmla="*/ 84357 w 1584036"/>
              <a:gd name="connsiteY1" fmla="*/ 12099 h 912405"/>
              <a:gd name="connsiteX2" fmla="*/ 248385 w 1584036"/>
              <a:gd name="connsiteY2" fmla="*/ 265140 h 912405"/>
              <a:gd name="connsiteX3" fmla="*/ 318682 w 1584036"/>
              <a:gd name="connsiteY3" fmla="*/ 686874 h 912405"/>
              <a:gd name="connsiteX4" fmla="*/ 487396 w 1584036"/>
              <a:gd name="connsiteY4" fmla="*/ 883683 h 912405"/>
              <a:gd name="connsiteX5" fmla="*/ 501455 w 1584036"/>
              <a:gd name="connsiteY5" fmla="*/ 73016 h 912405"/>
              <a:gd name="connsiteX6" fmla="*/ 618618 w 1584036"/>
              <a:gd name="connsiteY6" fmla="*/ 63645 h 912405"/>
              <a:gd name="connsiteX7" fmla="*/ 777959 w 1584036"/>
              <a:gd name="connsiteY7" fmla="*/ 260454 h 912405"/>
              <a:gd name="connsiteX8" fmla="*/ 965419 w 1584036"/>
              <a:gd name="connsiteY8" fmla="*/ 316685 h 912405"/>
              <a:gd name="connsiteX9" fmla="*/ 1157565 w 1584036"/>
              <a:gd name="connsiteY9" fmla="*/ 649387 h 912405"/>
              <a:gd name="connsiteX10" fmla="*/ 1396576 w 1584036"/>
              <a:gd name="connsiteY10" fmla="*/ 40215 h 912405"/>
              <a:gd name="connsiteX11" fmla="*/ 1546544 w 1584036"/>
              <a:gd name="connsiteY11" fmla="*/ 321371 h 912405"/>
              <a:gd name="connsiteX12" fmla="*/ 1584036 w 1584036"/>
              <a:gd name="connsiteY12" fmla="*/ 344801 h 912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584036" h="912405">
                <a:moveTo>
                  <a:pt x="0" y="63645"/>
                </a:moveTo>
                <a:cubicBezTo>
                  <a:pt x="21480" y="21081"/>
                  <a:pt x="42960" y="-21483"/>
                  <a:pt x="84357" y="12099"/>
                </a:cubicBezTo>
                <a:cubicBezTo>
                  <a:pt x="125754" y="45681"/>
                  <a:pt x="209331" y="152678"/>
                  <a:pt x="248385" y="265140"/>
                </a:cubicBezTo>
                <a:cubicBezTo>
                  <a:pt x="287439" y="377603"/>
                  <a:pt x="278847" y="583784"/>
                  <a:pt x="318682" y="686874"/>
                </a:cubicBezTo>
                <a:cubicBezTo>
                  <a:pt x="358517" y="789965"/>
                  <a:pt x="456934" y="985993"/>
                  <a:pt x="487396" y="883683"/>
                </a:cubicBezTo>
                <a:cubicBezTo>
                  <a:pt x="517858" y="781373"/>
                  <a:pt x="479585" y="209689"/>
                  <a:pt x="501455" y="73016"/>
                </a:cubicBezTo>
                <a:cubicBezTo>
                  <a:pt x="523325" y="-63657"/>
                  <a:pt x="572534" y="32405"/>
                  <a:pt x="618618" y="63645"/>
                </a:cubicBezTo>
                <a:cubicBezTo>
                  <a:pt x="664702" y="94885"/>
                  <a:pt x="720159" y="218281"/>
                  <a:pt x="777959" y="260454"/>
                </a:cubicBezTo>
                <a:cubicBezTo>
                  <a:pt x="835759" y="302627"/>
                  <a:pt x="902151" y="251863"/>
                  <a:pt x="965419" y="316685"/>
                </a:cubicBezTo>
                <a:cubicBezTo>
                  <a:pt x="1028687" y="381507"/>
                  <a:pt x="1085706" y="695465"/>
                  <a:pt x="1157565" y="649387"/>
                </a:cubicBezTo>
                <a:cubicBezTo>
                  <a:pt x="1229424" y="603309"/>
                  <a:pt x="1331746" y="94884"/>
                  <a:pt x="1396576" y="40215"/>
                </a:cubicBezTo>
                <a:cubicBezTo>
                  <a:pt x="1461406" y="-14454"/>
                  <a:pt x="1515301" y="270607"/>
                  <a:pt x="1546544" y="321371"/>
                </a:cubicBezTo>
                <a:cubicBezTo>
                  <a:pt x="1577787" y="372135"/>
                  <a:pt x="1584036" y="344801"/>
                  <a:pt x="1584036" y="344801"/>
                </a:cubicBezTo>
              </a:path>
            </a:pathLst>
          </a:cu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370233" y="247496"/>
            <a:ext cx="1626215" cy="184892"/>
          </a:xfrm>
          <a:custGeom>
            <a:avLst/>
            <a:gdLst>
              <a:gd name="connsiteX0" fmla="*/ 0 w 1626215"/>
              <a:gd name="connsiteY0" fmla="*/ 52404 h 184892"/>
              <a:gd name="connsiteX1" fmla="*/ 46865 w 1626215"/>
              <a:gd name="connsiteY1" fmla="*/ 859 h 184892"/>
              <a:gd name="connsiteX2" fmla="*/ 149968 w 1626215"/>
              <a:gd name="connsiteY2" fmla="*/ 89891 h 184892"/>
              <a:gd name="connsiteX3" fmla="*/ 234325 w 1626215"/>
              <a:gd name="connsiteY3" fmla="*/ 43032 h 184892"/>
              <a:gd name="connsiteX4" fmla="*/ 323369 w 1626215"/>
              <a:gd name="connsiteY4" fmla="*/ 108635 h 184892"/>
              <a:gd name="connsiteX5" fmla="*/ 360861 w 1626215"/>
              <a:gd name="connsiteY5" fmla="*/ 155494 h 184892"/>
              <a:gd name="connsiteX6" fmla="*/ 435844 w 1626215"/>
              <a:gd name="connsiteY6" fmla="*/ 85205 h 184892"/>
              <a:gd name="connsiteX7" fmla="*/ 478023 w 1626215"/>
              <a:gd name="connsiteY7" fmla="*/ 113321 h 184892"/>
              <a:gd name="connsiteX8" fmla="*/ 538947 w 1626215"/>
              <a:gd name="connsiteY8" fmla="*/ 14916 h 184892"/>
              <a:gd name="connsiteX9" fmla="*/ 660796 w 1626215"/>
              <a:gd name="connsiteY9" fmla="*/ 108635 h 184892"/>
              <a:gd name="connsiteX10" fmla="*/ 702975 w 1626215"/>
              <a:gd name="connsiteY10" fmla="*/ 28974 h 184892"/>
              <a:gd name="connsiteX11" fmla="*/ 838883 w 1626215"/>
              <a:gd name="connsiteY11" fmla="*/ 141437 h 184892"/>
              <a:gd name="connsiteX12" fmla="*/ 913867 w 1626215"/>
              <a:gd name="connsiteY12" fmla="*/ 47718 h 184892"/>
              <a:gd name="connsiteX13" fmla="*/ 941986 w 1626215"/>
              <a:gd name="connsiteY13" fmla="*/ 43032 h 184892"/>
              <a:gd name="connsiteX14" fmla="*/ 998224 w 1626215"/>
              <a:gd name="connsiteY14" fmla="*/ 150809 h 184892"/>
              <a:gd name="connsiteX15" fmla="*/ 1040403 w 1626215"/>
              <a:gd name="connsiteY15" fmla="*/ 108635 h 184892"/>
              <a:gd name="connsiteX16" fmla="*/ 1101327 w 1626215"/>
              <a:gd name="connsiteY16" fmla="*/ 155494 h 184892"/>
              <a:gd name="connsiteX17" fmla="*/ 1176311 w 1626215"/>
              <a:gd name="connsiteY17" fmla="*/ 108635 h 184892"/>
              <a:gd name="connsiteX18" fmla="*/ 1330965 w 1626215"/>
              <a:gd name="connsiteY18" fmla="*/ 183610 h 184892"/>
              <a:gd name="connsiteX19" fmla="*/ 1396576 w 1626215"/>
              <a:gd name="connsiteY19" fmla="*/ 33660 h 184892"/>
              <a:gd name="connsiteX20" fmla="*/ 1480933 w 1626215"/>
              <a:gd name="connsiteY20" fmla="*/ 118007 h 184892"/>
              <a:gd name="connsiteX21" fmla="*/ 1626215 w 1626215"/>
              <a:gd name="connsiteY21" fmla="*/ 47718 h 184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626215" h="184892">
                <a:moveTo>
                  <a:pt x="0" y="52404"/>
                </a:moveTo>
                <a:cubicBezTo>
                  <a:pt x="10935" y="23507"/>
                  <a:pt x="21870" y="-5389"/>
                  <a:pt x="46865" y="859"/>
                </a:cubicBezTo>
                <a:cubicBezTo>
                  <a:pt x="71860" y="7107"/>
                  <a:pt x="118725" y="82862"/>
                  <a:pt x="149968" y="89891"/>
                </a:cubicBezTo>
                <a:cubicBezTo>
                  <a:pt x="181211" y="96920"/>
                  <a:pt x="205425" y="39908"/>
                  <a:pt x="234325" y="43032"/>
                </a:cubicBezTo>
                <a:cubicBezTo>
                  <a:pt x="263225" y="46156"/>
                  <a:pt x="302280" y="89891"/>
                  <a:pt x="323369" y="108635"/>
                </a:cubicBezTo>
                <a:cubicBezTo>
                  <a:pt x="344458" y="127379"/>
                  <a:pt x="342115" y="159399"/>
                  <a:pt x="360861" y="155494"/>
                </a:cubicBezTo>
                <a:cubicBezTo>
                  <a:pt x="379607" y="151589"/>
                  <a:pt x="416317" y="92234"/>
                  <a:pt x="435844" y="85205"/>
                </a:cubicBezTo>
                <a:cubicBezTo>
                  <a:pt x="455371" y="78176"/>
                  <a:pt x="460839" y="125036"/>
                  <a:pt x="478023" y="113321"/>
                </a:cubicBezTo>
                <a:cubicBezTo>
                  <a:pt x="495207" y="101606"/>
                  <a:pt x="508485" y="15697"/>
                  <a:pt x="538947" y="14916"/>
                </a:cubicBezTo>
                <a:cubicBezTo>
                  <a:pt x="569409" y="14135"/>
                  <a:pt x="633458" y="106292"/>
                  <a:pt x="660796" y="108635"/>
                </a:cubicBezTo>
                <a:cubicBezTo>
                  <a:pt x="688134" y="110978"/>
                  <a:pt x="673294" y="23507"/>
                  <a:pt x="702975" y="28974"/>
                </a:cubicBezTo>
                <a:cubicBezTo>
                  <a:pt x="732656" y="34441"/>
                  <a:pt x="803734" y="138313"/>
                  <a:pt x="838883" y="141437"/>
                </a:cubicBezTo>
                <a:cubicBezTo>
                  <a:pt x="874032" y="144561"/>
                  <a:pt x="896683" y="64119"/>
                  <a:pt x="913867" y="47718"/>
                </a:cubicBezTo>
                <a:cubicBezTo>
                  <a:pt x="931051" y="31317"/>
                  <a:pt x="927927" y="25850"/>
                  <a:pt x="941986" y="43032"/>
                </a:cubicBezTo>
                <a:cubicBezTo>
                  <a:pt x="956045" y="60214"/>
                  <a:pt x="981821" y="139875"/>
                  <a:pt x="998224" y="150809"/>
                </a:cubicBezTo>
                <a:cubicBezTo>
                  <a:pt x="1014627" y="161743"/>
                  <a:pt x="1023219" y="107854"/>
                  <a:pt x="1040403" y="108635"/>
                </a:cubicBezTo>
                <a:cubicBezTo>
                  <a:pt x="1057587" y="109416"/>
                  <a:pt x="1078676" y="155494"/>
                  <a:pt x="1101327" y="155494"/>
                </a:cubicBezTo>
                <a:cubicBezTo>
                  <a:pt x="1123978" y="155494"/>
                  <a:pt x="1138038" y="103949"/>
                  <a:pt x="1176311" y="108635"/>
                </a:cubicBezTo>
                <a:cubicBezTo>
                  <a:pt x="1214584" y="113321"/>
                  <a:pt x="1294254" y="196106"/>
                  <a:pt x="1330965" y="183610"/>
                </a:cubicBezTo>
                <a:cubicBezTo>
                  <a:pt x="1367676" y="171114"/>
                  <a:pt x="1371581" y="44594"/>
                  <a:pt x="1396576" y="33660"/>
                </a:cubicBezTo>
                <a:cubicBezTo>
                  <a:pt x="1421571" y="22726"/>
                  <a:pt x="1442660" y="115664"/>
                  <a:pt x="1480933" y="118007"/>
                </a:cubicBezTo>
                <a:cubicBezTo>
                  <a:pt x="1519206" y="120350"/>
                  <a:pt x="1626215" y="47718"/>
                  <a:pt x="1626215" y="47718"/>
                </a:cubicBezTo>
              </a:path>
            </a:pathLst>
          </a:custGeom>
          <a:ln w="50800"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76200" cmpd="sng">
                <a:solidFill>
                  <a:srgbClr val="000000"/>
                </a:solidFill>
              </a:ln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328038" y="840685"/>
            <a:ext cx="20532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050" b="1" dirty="0" smtClean="0">
                <a:latin typeface="News Gothic MT"/>
                <a:cs typeface="News Gothic MT"/>
              </a:rPr>
              <a:t>The </a:t>
            </a:r>
            <a:r>
              <a:rPr lang="en-US" sz="1600" dirty="0" smtClean="0">
                <a:latin typeface="Futura"/>
                <a:cs typeface="Futura"/>
              </a:rPr>
              <a:t>BEST</a:t>
            </a:r>
            <a:r>
              <a:rPr lang="en-US" sz="800" b="1" dirty="0" smtClean="0">
                <a:latin typeface="News Gothic MT"/>
                <a:cs typeface="News Gothic MT"/>
              </a:rPr>
              <a:t> of the whole team</a:t>
            </a:r>
          </a:p>
          <a:p>
            <a:pPr algn="r"/>
            <a:r>
              <a:rPr lang="en-US" sz="800" b="1" dirty="0" smtClean="0">
                <a:latin typeface="News Gothic MT"/>
                <a:cs typeface="News Gothic MT"/>
              </a:rPr>
              <a:t>        Makes it into the code</a:t>
            </a:r>
            <a:endParaRPr lang="en-US" sz="1050" b="1" dirty="0">
              <a:latin typeface="News Gothic MT"/>
              <a:cs typeface="News Gothic M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47533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07"/>
    </mc:Choice>
    <mc:Fallback xmlns="">
      <p:transition xmlns:p14="http://schemas.microsoft.com/office/powerpoint/2010/main" spd="slow" advTm="2807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4417</TotalTime>
  <Words>22</Words>
  <Application>Microsoft Macintosh PowerPoint</Application>
  <PresentationFormat>Custom</PresentationFormat>
  <Paragraphs>10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Manager/>
  <Company>Spun Laboratories 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LLEWELLYN FALCO</dc:creator>
  <cp:keywords/>
  <dc:description/>
  <cp:lastModifiedBy>LLEWELLYN FALCO</cp:lastModifiedBy>
  <cp:revision>20</cp:revision>
  <dcterms:created xsi:type="dcterms:W3CDTF">2015-07-26T18:55:21Z</dcterms:created>
  <dcterms:modified xsi:type="dcterms:W3CDTF">2015-10-28T12:14:19Z</dcterms:modified>
  <cp:category/>
</cp:coreProperties>
</file>