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3886200" cy="6281738"/>
  <p:notesSz cx="6858000" cy="9144000"/>
  <p:defaultTextStyle>
    <a:defPPr>
      <a:defRPr lang="en-US"/>
    </a:defPPr>
    <a:lvl1pPr marL="0" algn="l" defTabSz="29050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0505" algn="l" defTabSz="29050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81010" algn="l" defTabSz="29050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71515" algn="l" defTabSz="29050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62020" algn="l" defTabSz="29050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52524" algn="l" defTabSz="29050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43029" algn="l" defTabSz="29050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33534" algn="l" defTabSz="29050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24039" algn="l" defTabSz="29050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3856" y="-120"/>
      </p:cViewPr>
      <p:guideLst>
        <p:guide orient="horz" pos="1979"/>
        <p:guide pos="12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" y="1951411"/>
            <a:ext cx="3303270" cy="1346502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930" y="3559652"/>
            <a:ext cx="2720340" cy="16053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0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2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2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3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3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980A-C0E7-9D4C-BEC6-1F58685E2A63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5CD-25C5-AF4E-9602-29B132B5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980A-C0E7-9D4C-BEC6-1F58685E2A63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5CD-25C5-AF4E-9602-29B132B5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5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17495" y="251561"/>
            <a:ext cx="874395" cy="535983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10" y="251561"/>
            <a:ext cx="2558415" cy="535983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980A-C0E7-9D4C-BEC6-1F58685E2A63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5CD-25C5-AF4E-9602-29B132B5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1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980A-C0E7-9D4C-BEC6-1F58685E2A63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5CD-25C5-AF4E-9602-29B132B5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8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983" y="4036599"/>
            <a:ext cx="3303270" cy="1247623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983" y="2662469"/>
            <a:ext cx="3303270" cy="1374130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050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8101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7151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6202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5252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4302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3353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2403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980A-C0E7-9D4C-BEC6-1F58685E2A63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5CD-25C5-AF4E-9602-29B132B5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310" y="1465739"/>
            <a:ext cx="1716405" cy="414565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5485" y="1465739"/>
            <a:ext cx="1716405" cy="414565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980A-C0E7-9D4C-BEC6-1F58685E2A63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5CD-25C5-AF4E-9602-29B132B5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5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" y="1406121"/>
            <a:ext cx="1717080" cy="58600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0505" indent="0">
              <a:buNone/>
              <a:defRPr sz="1300" b="1"/>
            </a:lvl2pPr>
            <a:lvl3pPr marL="581010" indent="0">
              <a:buNone/>
              <a:defRPr sz="1100" b="1"/>
            </a:lvl3pPr>
            <a:lvl4pPr marL="871515" indent="0">
              <a:buNone/>
              <a:defRPr sz="1000" b="1"/>
            </a:lvl4pPr>
            <a:lvl5pPr marL="1162020" indent="0">
              <a:buNone/>
              <a:defRPr sz="1000" b="1"/>
            </a:lvl5pPr>
            <a:lvl6pPr marL="1452524" indent="0">
              <a:buNone/>
              <a:defRPr sz="1000" b="1"/>
            </a:lvl6pPr>
            <a:lvl7pPr marL="1743029" indent="0">
              <a:buNone/>
              <a:defRPr sz="1000" b="1"/>
            </a:lvl7pPr>
            <a:lvl8pPr marL="2033534" indent="0">
              <a:buNone/>
              <a:defRPr sz="1000" b="1"/>
            </a:lvl8pPr>
            <a:lvl9pPr marL="2324039" indent="0">
              <a:buNone/>
              <a:defRPr sz="10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" y="1992125"/>
            <a:ext cx="1717080" cy="361927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74136" y="1406121"/>
            <a:ext cx="1717754" cy="58600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0505" indent="0">
              <a:buNone/>
              <a:defRPr sz="1300" b="1"/>
            </a:lvl2pPr>
            <a:lvl3pPr marL="581010" indent="0">
              <a:buNone/>
              <a:defRPr sz="1100" b="1"/>
            </a:lvl3pPr>
            <a:lvl4pPr marL="871515" indent="0">
              <a:buNone/>
              <a:defRPr sz="1000" b="1"/>
            </a:lvl4pPr>
            <a:lvl5pPr marL="1162020" indent="0">
              <a:buNone/>
              <a:defRPr sz="1000" b="1"/>
            </a:lvl5pPr>
            <a:lvl6pPr marL="1452524" indent="0">
              <a:buNone/>
              <a:defRPr sz="1000" b="1"/>
            </a:lvl6pPr>
            <a:lvl7pPr marL="1743029" indent="0">
              <a:buNone/>
              <a:defRPr sz="1000" b="1"/>
            </a:lvl7pPr>
            <a:lvl8pPr marL="2033534" indent="0">
              <a:buNone/>
              <a:defRPr sz="1000" b="1"/>
            </a:lvl8pPr>
            <a:lvl9pPr marL="2324039" indent="0">
              <a:buNone/>
              <a:defRPr sz="10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74136" y="1992125"/>
            <a:ext cx="1717754" cy="3619270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980A-C0E7-9D4C-BEC6-1F58685E2A63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5CD-25C5-AF4E-9602-29B132B5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9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980A-C0E7-9D4C-BEC6-1F58685E2A63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5CD-25C5-AF4E-9602-29B132B5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4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980A-C0E7-9D4C-BEC6-1F58685E2A63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5CD-25C5-AF4E-9602-29B132B5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" y="250106"/>
            <a:ext cx="1278533" cy="106440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396" y="250107"/>
            <a:ext cx="2172494" cy="536128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" y="1314512"/>
            <a:ext cx="1278533" cy="4296884"/>
          </a:xfrm>
        </p:spPr>
        <p:txBody>
          <a:bodyPr/>
          <a:lstStyle>
            <a:lvl1pPr marL="0" indent="0">
              <a:buNone/>
              <a:defRPr sz="900"/>
            </a:lvl1pPr>
            <a:lvl2pPr marL="290505" indent="0">
              <a:buNone/>
              <a:defRPr sz="800"/>
            </a:lvl2pPr>
            <a:lvl3pPr marL="581010" indent="0">
              <a:buNone/>
              <a:defRPr sz="600"/>
            </a:lvl3pPr>
            <a:lvl4pPr marL="871515" indent="0">
              <a:buNone/>
              <a:defRPr sz="600"/>
            </a:lvl4pPr>
            <a:lvl5pPr marL="1162020" indent="0">
              <a:buNone/>
              <a:defRPr sz="600"/>
            </a:lvl5pPr>
            <a:lvl6pPr marL="1452524" indent="0">
              <a:buNone/>
              <a:defRPr sz="600"/>
            </a:lvl6pPr>
            <a:lvl7pPr marL="1743029" indent="0">
              <a:buNone/>
              <a:defRPr sz="600"/>
            </a:lvl7pPr>
            <a:lvl8pPr marL="2033534" indent="0">
              <a:buNone/>
              <a:defRPr sz="600"/>
            </a:lvl8pPr>
            <a:lvl9pPr marL="2324039" indent="0">
              <a:buNone/>
              <a:defRPr sz="6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980A-C0E7-9D4C-BEC6-1F58685E2A63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5CD-25C5-AF4E-9602-29B132B5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1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722" y="4397217"/>
            <a:ext cx="2331720" cy="51911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1722" y="561285"/>
            <a:ext cx="2331720" cy="3769043"/>
          </a:xfrm>
        </p:spPr>
        <p:txBody>
          <a:bodyPr/>
          <a:lstStyle>
            <a:lvl1pPr marL="0" indent="0">
              <a:buNone/>
              <a:defRPr sz="2000"/>
            </a:lvl1pPr>
            <a:lvl2pPr marL="290505" indent="0">
              <a:buNone/>
              <a:defRPr sz="1800"/>
            </a:lvl2pPr>
            <a:lvl3pPr marL="581010" indent="0">
              <a:buNone/>
              <a:defRPr sz="1500"/>
            </a:lvl3pPr>
            <a:lvl4pPr marL="871515" indent="0">
              <a:buNone/>
              <a:defRPr sz="1300"/>
            </a:lvl4pPr>
            <a:lvl5pPr marL="1162020" indent="0">
              <a:buNone/>
              <a:defRPr sz="1300"/>
            </a:lvl5pPr>
            <a:lvl6pPr marL="1452524" indent="0">
              <a:buNone/>
              <a:defRPr sz="1300"/>
            </a:lvl6pPr>
            <a:lvl7pPr marL="1743029" indent="0">
              <a:buNone/>
              <a:defRPr sz="1300"/>
            </a:lvl7pPr>
            <a:lvl8pPr marL="2033534" indent="0">
              <a:buNone/>
              <a:defRPr sz="1300"/>
            </a:lvl8pPr>
            <a:lvl9pPr marL="2324039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1722" y="4916333"/>
            <a:ext cx="2331720" cy="737231"/>
          </a:xfrm>
        </p:spPr>
        <p:txBody>
          <a:bodyPr/>
          <a:lstStyle>
            <a:lvl1pPr marL="0" indent="0">
              <a:buNone/>
              <a:defRPr sz="900"/>
            </a:lvl1pPr>
            <a:lvl2pPr marL="290505" indent="0">
              <a:buNone/>
              <a:defRPr sz="800"/>
            </a:lvl2pPr>
            <a:lvl3pPr marL="581010" indent="0">
              <a:buNone/>
              <a:defRPr sz="600"/>
            </a:lvl3pPr>
            <a:lvl4pPr marL="871515" indent="0">
              <a:buNone/>
              <a:defRPr sz="600"/>
            </a:lvl4pPr>
            <a:lvl5pPr marL="1162020" indent="0">
              <a:buNone/>
              <a:defRPr sz="600"/>
            </a:lvl5pPr>
            <a:lvl6pPr marL="1452524" indent="0">
              <a:buNone/>
              <a:defRPr sz="600"/>
            </a:lvl6pPr>
            <a:lvl7pPr marL="1743029" indent="0">
              <a:buNone/>
              <a:defRPr sz="600"/>
            </a:lvl7pPr>
            <a:lvl8pPr marL="2033534" indent="0">
              <a:buNone/>
              <a:defRPr sz="600"/>
            </a:lvl8pPr>
            <a:lvl9pPr marL="2324039" indent="0">
              <a:buNone/>
              <a:defRPr sz="6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980A-C0E7-9D4C-BEC6-1F58685E2A63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95CD-25C5-AF4E-9602-29B132B5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3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" y="251561"/>
            <a:ext cx="3497580" cy="1046956"/>
          </a:xfrm>
          <a:prstGeom prst="rect">
            <a:avLst/>
          </a:prstGeom>
        </p:spPr>
        <p:txBody>
          <a:bodyPr vert="horz" lIns="58101" tIns="29050" rIns="58101" bIns="2905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" y="1465739"/>
            <a:ext cx="3497580" cy="4145657"/>
          </a:xfrm>
          <a:prstGeom prst="rect">
            <a:avLst/>
          </a:prstGeom>
        </p:spPr>
        <p:txBody>
          <a:bodyPr vert="horz" lIns="58101" tIns="29050" rIns="58101" bIns="2905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310" y="5822241"/>
            <a:ext cx="906780" cy="334444"/>
          </a:xfrm>
          <a:prstGeom prst="rect">
            <a:avLst/>
          </a:prstGeom>
        </p:spPr>
        <p:txBody>
          <a:bodyPr vert="horz" lIns="58101" tIns="29050" rIns="58101" bIns="290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B980A-C0E7-9D4C-BEC6-1F58685E2A63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7785" y="5822241"/>
            <a:ext cx="1230630" cy="334444"/>
          </a:xfrm>
          <a:prstGeom prst="rect">
            <a:avLst/>
          </a:prstGeom>
        </p:spPr>
        <p:txBody>
          <a:bodyPr vert="horz" lIns="58101" tIns="29050" rIns="58101" bIns="290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85110" y="5822241"/>
            <a:ext cx="906780" cy="334444"/>
          </a:xfrm>
          <a:prstGeom prst="rect">
            <a:avLst/>
          </a:prstGeom>
        </p:spPr>
        <p:txBody>
          <a:bodyPr vert="horz" lIns="58101" tIns="29050" rIns="58101" bIns="290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695CD-25C5-AF4E-9602-29B132B5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0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0505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879" indent="-217879" algn="l" defTabSz="29050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2070" indent="-181566" algn="l" defTabSz="290505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6262" indent="-145252" algn="l" defTabSz="29050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16767" indent="-145252" algn="l" defTabSz="290505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7272" indent="-145252" algn="l" defTabSz="290505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97777" indent="-145252" algn="l" defTabSz="290505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88282" indent="-145252" algn="l" defTabSz="290505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78787" indent="-145252" algn="l" defTabSz="290505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69291" indent="-145252" algn="l" defTabSz="290505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050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0505" algn="l" defTabSz="29050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81010" algn="l" defTabSz="29050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71515" algn="l" defTabSz="29050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20" algn="l" defTabSz="29050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52524" algn="l" defTabSz="29050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43029" algn="l" defTabSz="29050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33534" algn="l" defTabSz="29050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24039" algn="l" defTabSz="29050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bProgrammingGuidebook - 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452"/>
            <a:ext cx="3886200" cy="44872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8409" y="616556"/>
            <a:ext cx="12635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</a:p>
          <a:p>
            <a:r>
              <a:rPr lang="en-US" dirty="0" smtClean="0"/>
              <a:t>Mob Programming</a:t>
            </a:r>
          </a:p>
          <a:p>
            <a:r>
              <a:rPr lang="en-US" dirty="0" smtClean="0"/>
              <a:t>Guidebook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15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bProgrammingGuidebook - Cover No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014"/>
            <a:ext cx="3886200" cy="46437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810" y="5943185"/>
            <a:ext cx="3475221" cy="338554"/>
          </a:xfrm>
          <a:prstGeom prst="rect">
            <a:avLst/>
          </a:prstGeom>
          <a:solidFill>
            <a:srgbClr val="FFFFFF">
              <a:alpha val="61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2888" y="648363"/>
            <a:ext cx="273419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Arial Black"/>
                <a:cs typeface="Arial Black"/>
              </a:rPr>
              <a:t>The </a:t>
            </a:r>
          </a:p>
          <a:p>
            <a:pPr algn="ctr"/>
            <a:r>
              <a:rPr lang="en-US" sz="2000" dirty="0" smtClean="0">
                <a:latin typeface="Arial Black"/>
                <a:cs typeface="Arial Black"/>
              </a:rPr>
              <a:t>Mob </a:t>
            </a:r>
            <a:r>
              <a:rPr lang="en-US" sz="2000" dirty="0" smtClean="0">
                <a:latin typeface="Arial Black"/>
                <a:cs typeface="Arial Black"/>
              </a:rPr>
              <a:t>Programming</a:t>
            </a:r>
          </a:p>
          <a:p>
            <a:pPr algn="ctr"/>
            <a:r>
              <a:rPr lang="en-US" sz="2000" dirty="0" smtClean="0">
                <a:latin typeface="Arial Black"/>
                <a:cs typeface="Arial Black"/>
              </a:rPr>
              <a:t>Guidebook</a:t>
            </a:r>
            <a:endParaRPr lang="en-US" sz="2000" dirty="0">
              <a:latin typeface="Arial Black"/>
              <a:cs typeface="Arial Black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1588" y="311915"/>
            <a:ext cx="2773112" cy="16859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5065" y="5943184"/>
            <a:ext cx="3643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Llewellyn Falco &amp; Maaret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yhäjärvi 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726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</Words>
  <Application>Microsoft Macintosh PowerPoint</Application>
  <PresentationFormat>Custom</PresentationFormat>
  <Paragraphs>7</Paragraphs>
  <Slides>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Spun Laboratories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LLEWELLYN FALCO</dc:creator>
  <cp:keywords/>
  <dc:description/>
  <cp:lastModifiedBy>LLEWELLYN FALCO</cp:lastModifiedBy>
  <cp:revision>5</cp:revision>
  <dcterms:created xsi:type="dcterms:W3CDTF">2015-10-20T10:42:52Z</dcterms:created>
  <dcterms:modified xsi:type="dcterms:W3CDTF">2015-10-20T11:31:53Z</dcterms:modified>
  <cp:category/>
</cp:coreProperties>
</file>