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E4FF-08D3-CA44-8659-2DE3D45A9FB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0802-FE8C-CD40-93B4-69AE9FB8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E4FF-08D3-CA44-8659-2DE3D45A9FB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0802-FE8C-CD40-93B4-69AE9FB8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E4FF-08D3-CA44-8659-2DE3D45A9FB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0802-FE8C-CD40-93B4-69AE9FB8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0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E4FF-08D3-CA44-8659-2DE3D45A9FB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0802-FE8C-CD40-93B4-69AE9FB8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E4FF-08D3-CA44-8659-2DE3D45A9FB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0802-FE8C-CD40-93B4-69AE9FB8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2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E4FF-08D3-CA44-8659-2DE3D45A9FB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0802-FE8C-CD40-93B4-69AE9FB8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1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E4FF-08D3-CA44-8659-2DE3D45A9FB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0802-FE8C-CD40-93B4-69AE9FB8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E4FF-08D3-CA44-8659-2DE3D45A9FB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0802-FE8C-CD40-93B4-69AE9FB8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E4FF-08D3-CA44-8659-2DE3D45A9FB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0802-FE8C-CD40-93B4-69AE9FB8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7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E4FF-08D3-CA44-8659-2DE3D45A9FB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0802-FE8C-CD40-93B4-69AE9FB8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E4FF-08D3-CA44-8659-2DE3D45A9FB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0802-FE8C-CD40-93B4-69AE9FB8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4E4FF-08D3-CA44-8659-2DE3D45A9FB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0802-FE8C-CD40-93B4-69AE9FB8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8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2495" y="1548877"/>
            <a:ext cx="3332765" cy="2459117"/>
          </a:xfrm>
          <a:prstGeom prst="rect">
            <a:avLst/>
          </a:prstGeom>
          <a:solidFill>
            <a:schemeClr val="bg1"/>
          </a:solidFill>
          <a:ln w="57150" cap="rnd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 flipV="1">
            <a:off x="4066855" y="4007994"/>
            <a:ext cx="22023" cy="1013009"/>
          </a:xfrm>
          <a:prstGeom prst="line">
            <a:avLst/>
          </a:prstGeom>
          <a:ln w="57150" cap="rnd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545652" y="4409977"/>
            <a:ext cx="521203" cy="611026"/>
          </a:xfrm>
          <a:prstGeom prst="line">
            <a:avLst/>
          </a:prstGeom>
          <a:ln w="57150" cap="rnd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074198" y="4409977"/>
            <a:ext cx="499178" cy="611026"/>
          </a:xfrm>
          <a:prstGeom prst="line">
            <a:avLst/>
          </a:prstGeom>
          <a:ln w="57150" cap="rnd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382513" y="2290273"/>
            <a:ext cx="1284656" cy="128465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01600" cap="rnd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499967" y="2686679"/>
            <a:ext cx="1123157" cy="594590"/>
          </a:xfrm>
          <a:prstGeom prst="line">
            <a:avLst/>
          </a:prstGeom>
          <a:ln w="10160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4874353" y="3406060"/>
            <a:ext cx="976339" cy="1475471"/>
          </a:xfrm>
          <a:custGeom>
            <a:avLst/>
            <a:gdLst>
              <a:gd name="connsiteX0" fmla="*/ 0 w 976339"/>
              <a:gd name="connsiteY0" fmla="*/ 205539 h 1475471"/>
              <a:gd name="connsiteX1" fmla="*/ 440454 w 976339"/>
              <a:gd name="connsiteY1" fmla="*/ 1475471 h 1475471"/>
              <a:gd name="connsiteX2" fmla="*/ 976339 w 976339"/>
              <a:gd name="connsiteY2" fmla="*/ 1291954 h 1475471"/>
              <a:gd name="connsiteX3" fmla="*/ 638658 w 976339"/>
              <a:gd name="connsiteY3" fmla="*/ 0 h 1475471"/>
              <a:gd name="connsiteX4" fmla="*/ 638658 w 976339"/>
              <a:gd name="connsiteY4" fmla="*/ 0 h 147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339" h="1475471">
                <a:moveTo>
                  <a:pt x="0" y="205539"/>
                </a:moveTo>
                <a:lnTo>
                  <a:pt x="440454" y="1475471"/>
                </a:lnTo>
                <a:lnTo>
                  <a:pt x="976339" y="1291954"/>
                </a:lnTo>
                <a:lnTo>
                  <a:pt x="638658" y="0"/>
                </a:lnTo>
                <a:lnTo>
                  <a:pt x="638658" y="0"/>
                </a:lnTo>
              </a:path>
            </a:pathLst>
          </a:custGeom>
          <a:solidFill>
            <a:schemeClr val="tx1"/>
          </a:solidFill>
          <a:ln w="1016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5623124" y="4242509"/>
            <a:ext cx="1776650" cy="1184348"/>
          </a:xfrm>
          <a:custGeom>
            <a:avLst/>
            <a:gdLst>
              <a:gd name="connsiteX0" fmla="*/ 0 w 1776650"/>
              <a:gd name="connsiteY0" fmla="*/ 550934 h 1184348"/>
              <a:gd name="connsiteX1" fmla="*/ 154159 w 1776650"/>
              <a:gd name="connsiteY1" fmla="*/ 991373 h 1184348"/>
              <a:gd name="connsiteX2" fmla="*/ 499181 w 1776650"/>
              <a:gd name="connsiteY2" fmla="*/ 1182230 h 1184348"/>
              <a:gd name="connsiteX3" fmla="*/ 902930 w 1776650"/>
              <a:gd name="connsiteY3" fmla="*/ 881263 h 1184348"/>
              <a:gd name="connsiteX4" fmla="*/ 946975 w 1776650"/>
              <a:gd name="connsiteY4" fmla="*/ 316033 h 1184348"/>
              <a:gd name="connsiteX5" fmla="*/ 1387429 w 1776650"/>
              <a:gd name="connsiteY5" fmla="*/ 385 h 1184348"/>
              <a:gd name="connsiteX6" fmla="*/ 1717769 w 1776650"/>
              <a:gd name="connsiteY6" fmla="*/ 374758 h 1184348"/>
              <a:gd name="connsiteX7" fmla="*/ 1776496 w 1776650"/>
              <a:gd name="connsiteY7" fmla="*/ 954669 h 1184348"/>
              <a:gd name="connsiteX8" fmla="*/ 1776496 w 1776650"/>
              <a:gd name="connsiteY8" fmla="*/ 954669 h 118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6650" h="1184348">
                <a:moveTo>
                  <a:pt x="0" y="550934"/>
                </a:moveTo>
                <a:cubicBezTo>
                  <a:pt x="35481" y="718545"/>
                  <a:pt x="70962" y="886157"/>
                  <a:pt x="154159" y="991373"/>
                </a:cubicBezTo>
                <a:cubicBezTo>
                  <a:pt x="237356" y="1096589"/>
                  <a:pt x="374386" y="1200582"/>
                  <a:pt x="499181" y="1182230"/>
                </a:cubicBezTo>
                <a:cubicBezTo>
                  <a:pt x="623976" y="1163878"/>
                  <a:pt x="828298" y="1025629"/>
                  <a:pt x="902930" y="881263"/>
                </a:cubicBezTo>
                <a:cubicBezTo>
                  <a:pt x="977562" y="736897"/>
                  <a:pt x="866225" y="462846"/>
                  <a:pt x="946975" y="316033"/>
                </a:cubicBezTo>
                <a:cubicBezTo>
                  <a:pt x="1027725" y="169220"/>
                  <a:pt x="1258964" y="-9402"/>
                  <a:pt x="1387429" y="385"/>
                </a:cubicBezTo>
                <a:cubicBezTo>
                  <a:pt x="1515894" y="10172"/>
                  <a:pt x="1652925" y="215711"/>
                  <a:pt x="1717769" y="374758"/>
                </a:cubicBezTo>
                <a:cubicBezTo>
                  <a:pt x="1782614" y="533805"/>
                  <a:pt x="1776496" y="954669"/>
                  <a:pt x="1776496" y="954669"/>
                </a:cubicBezTo>
                <a:lnTo>
                  <a:pt x="1776496" y="954669"/>
                </a:lnTo>
              </a:path>
            </a:pathLst>
          </a:custGeom>
          <a:noFill/>
          <a:ln w="1016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LLEWELLYN FALCO</cp:lastModifiedBy>
  <cp:revision>2</cp:revision>
  <dcterms:created xsi:type="dcterms:W3CDTF">2018-07-24T18:00:47Z</dcterms:created>
  <dcterms:modified xsi:type="dcterms:W3CDTF">2018-07-24T18:10:59Z</dcterms:modified>
  <cp:category/>
</cp:coreProperties>
</file>