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55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slides/slide144.xml" ContentType="application/vnd.openxmlformats-officedocument.presentationml.slide+xml"/>
  <Override PartName="/ppt/slides/slide162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slides/slide138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slides/slide32.xml" ContentType="application/vnd.openxmlformats-officedocument.presentationml.slide+xml"/>
  <Default Extension="fntdata" ContentType="application/x-fontdata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slides/slide129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viewProps.xml" ContentType="application/vnd.openxmlformats-officedocument.presentationml.viewProps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slides/slide51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notesSlides/notesSlide4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</p:sldIdLst>
  <p:sldSz cx="9144000" cy="6858000" type="screen4x3"/>
  <p:notesSz cx="6858000" cy="9144000"/>
  <p:embeddedFontLst>
    <p:embeddedFont>
      <p:font typeface="Calibri" pitchFamily="34" charset="0"/>
      <p:regular r:id="rId165"/>
      <p:bold r:id="rId166"/>
      <p:italic r:id="rId167"/>
      <p:boldItalic r:id="rId168"/>
    </p:embeddedFont>
    <p:embeddedFont>
      <p:font typeface="Arial Black" pitchFamily="34" charset="0"/>
      <p:bold r:id="rId16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4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0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font" Target="fonts/font1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notesMaster" Target="notesMasters/notesMaster1.xml"/><Relationship Id="rId16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font" Target="fonts/font3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01BEE-4905-4DE9-8925-18F70B69083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1DC0D-3015-4E31-9753-4C24DB80CB2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C:\code\FluencyPowerPoint\PowerPointGeneration\PowerPointGeneration.Tests\CodeSmells-Duplication\Distinct 01.png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06.png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07.png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08.png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09.png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10.png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C:\code\FluencyPowerPoint\PowerPointGeneration\PowerPointGeneration.Tests\CodeSmells-Duplication\Distinct 05.png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11.png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C:\code\FluencyPowerPoint\PowerPointGeneration\PowerPointGeneration.Tests\CodeSmells-Duplication\Distinct 06.png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C:\code\FluencyPowerPoint\PowerPointGeneration\PowerPointGeneration.Tests\CodeSmells-Duplication\Distinct 07.png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12.png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01.png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13.png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C:\code\FluencyPowerPoint\PowerPointGeneration\PowerPointGeneration.Tests\CodeSmells-Duplication\Distinct 08.png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42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14.png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44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15.png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46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16.png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48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C:\code\FluencyPowerPoint\PowerPointGeneration\PowerPointGeneration.Tests\CodeSmells-Duplication\Distinct 09.png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50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17.png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52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C:\code\FluencyPowerPoint\PowerPointGeneration\PowerPointGeneration.Tests\CodeSmells-Duplication\Distinct 10.png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54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C:\code\FluencyPowerPoint\PowerPointGeneration\PowerPointGeneration.Tests\CodeSmells-Duplication\Distinct 11.png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56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C:\code\FluencyPowerPoint\PowerPointGeneration\PowerPointGeneration.Tests\CodeSmells-Duplication\Distinct 12.png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58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02.png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18.png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60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19.png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62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C:\code\FluencyPowerPoint\PowerPointGeneration\PowerPointGeneration.Tests\CodeSmells-Duplication\Distinct 13.png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64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C:\code\FluencyPowerPoint\PowerPointGeneration\PowerPointGeneration.Tests\CodeSmells-Duplication\Distinct 14.png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66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20.png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68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C:\code\FluencyPowerPoint\PowerPointGeneration\PowerPointGeneration.Tests\CodeSmells-Duplication\Distinct 15.png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70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21.png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72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C:\code\FluencyPowerPoint\PowerPointGeneration\PowerPointGeneration.Tests\CodeSmells-Duplication\Distinct 16.png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74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C:\code\FluencyPowerPoint\PowerPointGeneration\PowerPointGeneration.Tests\CodeSmells-Duplication\Distinct 17.png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76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C:\code\FluencyPowerPoint\PowerPointGeneration\PowerPointGeneration.Tests\CodeSmells-Duplication\Distinct 18.png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78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03.png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C:\code\FluencyPowerPoint\PowerPointGeneration\PowerPointGeneration.Tests\CodeSmells-Duplication\Distinct 19.png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80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C:\code\FluencyPowerPoint\PowerPointGeneration\PowerPointGeneration.Tests\CodeSmells-Duplication\Distinct 20.png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82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22.png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84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23.png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86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24.png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88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C:\code\FluencyPowerPoint\PowerPointGeneration\PowerPointGeneration.Tests\CodeSmells-Duplication\Distinct 21.png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90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25.png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92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26.png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94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27.png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96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28.png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98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04.png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C:\code\FluencyPowerPoint\PowerPointGeneration\PowerPointGeneration.Tests\CodeSmells-Duplication\Distinct 22.png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100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29.png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102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30.png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104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C:\code\FluencyPowerPoint\PowerPointGeneration\PowerPointGeneration.Tests\CodeSmells-Duplication\Distinct 23.png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106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C:\code\FluencyPowerPoint\PowerPointGeneration\PowerPointGeneration.Tests\CodeSmells-Duplication\Distinct 24.png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108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31.png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C:\code\FluencyPowerPoint\PowerPointGeneration\PowerPointGeneration.Tests\CodeSmells-Duplication\Distinct 25.png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32.png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33.png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34.png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C:\code\FluencyPowerPoint\PowerPointGeneration\PowerPointGeneration.Tests\CodeSmells-Duplication\Distinct 02.png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C:\code\FluencyPowerPoint\PowerPointGeneration\PowerPointGeneration.Tests\CodeSmells-Duplication\Distinct 26.png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35.png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36.png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C:\code\FluencyPowerPoint\PowerPointGeneration\PowerPointGeneration.Tests\CodeSmells-Duplication\Distinct 27.png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C:\code\FluencyPowerPoint\PowerPointGeneration\PowerPointGeneration.Tests\CodeSmells-Duplication\Distinct 28.png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37.png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38.png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39.png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40.png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41.png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C:\code\FluencyPowerPoint\PowerPointGeneration\PowerPointGeneration.Tests\CodeSmells-Duplication\Distinct 03.png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42.png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140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43.png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142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44.png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144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45.png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146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46.png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148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47.png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150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48.png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152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49.png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154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50.png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156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51.png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158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C:\code\FluencyPowerPoint\PowerPointGeneration\PowerPointGeneration.Tests\CodeSmells-Duplication\Distinct 04.png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52.png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160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53.png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162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05.png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5DE7E-DC8E-487D-B6F3-24EBA322853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D414-067A-412F-9954-4A6953F81E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5DE7E-DC8E-487D-B6F3-24EBA322853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D414-067A-412F-9954-4A6953F81E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5DE7E-DC8E-487D-B6F3-24EBA322853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D414-067A-412F-9954-4A6953F81E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5DE7E-DC8E-487D-B6F3-24EBA322853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D414-067A-412F-9954-4A6953F81E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5DE7E-DC8E-487D-B6F3-24EBA322853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D414-067A-412F-9954-4A6953F81E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5DE7E-DC8E-487D-B6F3-24EBA322853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D414-067A-412F-9954-4A6953F81E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5DE7E-DC8E-487D-B6F3-24EBA322853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D414-067A-412F-9954-4A6953F81E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5DE7E-DC8E-487D-B6F3-24EBA322853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D414-067A-412F-9954-4A6953F81E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5DE7E-DC8E-487D-B6F3-24EBA322853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D414-067A-412F-9954-4A6953F81E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5DE7E-DC8E-487D-B6F3-24EBA322853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D414-067A-412F-9954-4A6953F81E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5DE7E-DC8E-487D-B6F3-24EBA322853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D414-067A-412F-9954-4A6953F81E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5DE7E-DC8E-487D-B6F3-24EBA322853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2D414-067A-412F-9954-4A6953F81EA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stinct 0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619931"/>
            <a:ext cx="9144000" cy="8097863"/>
          </a:xfrm>
        </p:spPr>
      </p:pic>
    </p:spTree>
  </p:cSld>
  <p:clrMapOvr>
    <a:masterClrMapping/>
  </p:clrMapOvr>
  <p:transition advTm="100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05863"/>
            <a:ext cx="9144000" cy="504627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04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905863"/>
            <a:ext cx="9144000" cy="50462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1000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976286"/>
            <a:ext cx="9144000" cy="881057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istinct 22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976286"/>
            <a:ext cx="9144000" cy="88105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007434"/>
                </a:solidFill>
                <a:latin typeface="Arial Black"/>
              </a:rPr>
              <a:t>Distinct</a:t>
            </a:r>
            <a:endParaRPr lang="en-US" sz="10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29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567964"/>
            <a:ext cx="9144000" cy="7993929"/>
          </a:xfrm>
        </p:spPr>
      </p:pic>
    </p:spTree>
  </p:cSld>
  <p:clrMapOvr>
    <a:masterClrMapping/>
  </p:clrMapOvr>
  <p:transition advTm="1500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567964"/>
            <a:ext cx="9144000" cy="7993929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29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567964"/>
            <a:ext cx="9144000" cy="79939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30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288894"/>
            <a:ext cx="9144000" cy="2280211"/>
          </a:xfrm>
        </p:spPr>
      </p:pic>
    </p:spTree>
  </p:cSld>
  <p:clrMapOvr>
    <a:masterClrMapping/>
  </p:clrMapOvr>
  <p:transition advTm="1500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288894"/>
            <a:ext cx="9144000" cy="228021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30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288894"/>
            <a:ext cx="9144000" cy="22802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stinct 23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10498" y="0"/>
            <a:ext cx="6523001" cy="6858000"/>
          </a:xfrm>
        </p:spPr>
      </p:pic>
    </p:spTree>
  </p:cSld>
  <p:clrMapOvr>
    <a:masterClrMapping/>
  </p:clrMapOvr>
  <p:transition advTm="1500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0499" y="0"/>
            <a:ext cx="6523001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istinct 23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10498" y="0"/>
            <a:ext cx="6523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007434"/>
                </a:solidFill>
                <a:latin typeface="Arial Black"/>
              </a:rPr>
              <a:t>Distinct</a:t>
            </a:r>
            <a:endParaRPr lang="en-US" sz="10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stinct 2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159700"/>
            <a:ext cx="9144000" cy="7177403"/>
          </a:xfrm>
        </p:spPr>
      </p:pic>
    </p:spTree>
  </p:cSld>
  <p:clrMapOvr>
    <a:masterClrMapping/>
  </p:clrMapOvr>
  <p:transition advTm="1500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159701"/>
            <a:ext cx="9144000" cy="7177404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istinct 24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59700"/>
            <a:ext cx="9144000" cy="71774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007434"/>
                </a:solidFill>
                <a:latin typeface="Arial Black"/>
              </a:rPr>
              <a:t>Distinct</a:t>
            </a:r>
            <a:endParaRPr lang="en-US" sz="10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3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19470" y="0"/>
            <a:ext cx="5705059" cy="6858000"/>
          </a:xfrm>
        </p:spPr>
      </p:pic>
    </p:spTree>
  </p:cSld>
  <p:clrMapOvr>
    <a:masterClrMapping/>
  </p:clrMapOvr>
  <p:transition advTm="15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stinct 0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407095"/>
            <a:ext cx="9144000" cy="6043807"/>
          </a:xfrm>
        </p:spPr>
      </p:pic>
    </p:spTree>
  </p:cSld>
  <p:clrMapOvr>
    <a:masterClrMapping/>
  </p:clrMapOvr>
  <p:transition advTm="2500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9470" y="0"/>
            <a:ext cx="5705060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31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9470" y="0"/>
            <a:ext cx="570505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stinct 25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920184"/>
            <a:ext cx="9144000" cy="8698369"/>
          </a:xfrm>
        </p:spPr>
      </p:pic>
    </p:spTree>
  </p:cSld>
  <p:clrMapOvr>
    <a:masterClrMapping/>
  </p:clrMapOvr>
  <p:transition advTm="1500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920184"/>
            <a:ext cx="9144000" cy="8698369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istinct 25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920184"/>
            <a:ext cx="9144000" cy="86983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007434"/>
                </a:solidFill>
                <a:latin typeface="Arial Black"/>
              </a:rPr>
              <a:t>Distinct</a:t>
            </a:r>
            <a:endParaRPr lang="en-US" sz="10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3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90132" y="0"/>
            <a:ext cx="6163733" cy="6858000"/>
          </a:xfrm>
        </p:spPr>
      </p:pic>
    </p:spTree>
  </p:cSld>
  <p:clrMapOvr>
    <a:masterClrMapping/>
  </p:clrMapOvr>
  <p:transition advTm="1500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0133" y="0"/>
            <a:ext cx="6163733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32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90132" y="0"/>
            <a:ext cx="616373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33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05483"/>
            <a:ext cx="9144000" cy="6447032"/>
          </a:xfrm>
        </p:spPr>
      </p:pic>
    </p:spTree>
  </p:cSld>
  <p:clrMapOvr>
    <a:masterClrMapping/>
  </p:clrMapOvr>
  <p:transition advTm="1500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05483"/>
            <a:ext cx="9144000" cy="644703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33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05483"/>
            <a:ext cx="9144000" cy="64470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3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505916"/>
            <a:ext cx="9144000" cy="5846164"/>
          </a:xfrm>
        </p:spPr>
      </p:pic>
    </p:spTree>
  </p:cSld>
  <p:clrMapOvr>
    <a:masterClrMapping/>
  </p:clrMapOvr>
  <p:transition advTm="1500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05917"/>
            <a:ext cx="9144000" cy="5846164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34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05916"/>
            <a:ext cx="9144000" cy="58461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stinct 26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9632" y="0"/>
            <a:ext cx="6084732" cy="6858000"/>
          </a:xfrm>
        </p:spPr>
      </p:pic>
    </p:spTree>
  </p:cSld>
  <p:clrMapOvr>
    <a:masterClrMapping/>
  </p:clrMapOvr>
  <p:transition advTm="15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07096"/>
            <a:ext cx="9144000" cy="604380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istinct 02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07095"/>
            <a:ext cx="9144000" cy="60438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007434"/>
                </a:solidFill>
                <a:latin typeface="Arial Black"/>
              </a:rPr>
              <a:t>Distinct</a:t>
            </a:r>
            <a:endParaRPr lang="en-US" sz="10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1000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633" y="0"/>
            <a:ext cx="6084732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istinct 26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9632" y="0"/>
            <a:ext cx="608473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007434"/>
                </a:solidFill>
                <a:latin typeface="Arial Black"/>
              </a:rPr>
              <a:t>Distinct</a:t>
            </a:r>
            <a:endParaRPr lang="en-US" sz="10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35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87922"/>
            <a:ext cx="9144000" cy="7033845"/>
          </a:xfrm>
        </p:spPr>
      </p:pic>
    </p:spTree>
  </p:cSld>
  <p:clrMapOvr>
    <a:masterClrMapping/>
  </p:clrMapOvr>
  <p:transition advTm="1500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87922"/>
            <a:ext cx="9144000" cy="703384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35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87922"/>
            <a:ext cx="9144000" cy="7033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36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22496" y="0"/>
            <a:ext cx="6499007" cy="6858000"/>
          </a:xfrm>
        </p:spPr>
      </p:pic>
    </p:spTree>
  </p:cSld>
  <p:clrMapOvr>
    <a:masterClrMapping/>
  </p:clrMapOvr>
  <p:transition advTm="1500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496" y="0"/>
            <a:ext cx="6499007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36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22496" y="0"/>
            <a:ext cx="649900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stinct 27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248708"/>
            <a:ext cx="9144000" cy="7355416"/>
          </a:xfrm>
        </p:spPr>
      </p:pic>
    </p:spTree>
  </p:cSld>
  <p:clrMapOvr>
    <a:masterClrMapping/>
  </p:clrMapOvr>
  <p:transition advTm="1500"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248708"/>
            <a:ext cx="9144000" cy="7355416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istinct 27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248708"/>
            <a:ext cx="9144000" cy="73554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007434"/>
                </a:solidFill>
                <a:latin typeface="Arial Black"/>
              </a:rPr>
              <a:t>Distinct</a:t>
            </a:r>
            <a:endParaRPr lang="en-US" sz="10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stinct 28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490638"/>
            <a:ext cx="9144000" cy="7839279"/>
          </a:xfrm>
        </p:spPr>
      </p:pic>
    </p:spTree>
  </p:cSld>
  <p:clrMapOvr>
    <a:masterClrMapping/>
  </p:clrMapOvr>
  <p:transition advTm="1500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490639"/>
            <a:ext cx="9144000" cy="783928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istinct 28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490638"/>
            <a:ext cx="9144000" cy="78392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007434"/>
                </a:solidFill>
                <a:latin typeface="Arial Black"/>
              </a:rPr>
              <a:t>Distinct</a:t>
            </a:r>
            <a:endParaRPr lang="en-US" sz="10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37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71167"/>
            <a:ext cx="9144000" cy="6115663"/>
          </a:xfrm>
        </p:spPr>
      </p:pic>
    </p:spTree>
  </p:cSld>
  <p:clrMapOvr>
    <a:masterClrMapping/>
  </p:clrMapOvr>
  <p:transition advTm="15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stinct 03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100262"/>
            <a:ext cx="9144000" cy="7058525"/>
          </a:xfrm>
        </p:spPr>
      </p:pic>
    </p:spTree>
  </p:cSld>
  <p:clrMapOvr>
    <a:masterClrMapping/>
  </p:clrMapOvr>
  <p:transition advTm="2500"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71168"/>
            <a:ext cx="9144000" cy="6115664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37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71167"/>
            <a:ext cx="9144000" cy="61156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38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959114"/>
            <a:ext cx="9144000" cy="2939769"/>
          </a:xfrm>
        </p:spPr>
      </p:pic>
    </p:spTree>
  </p:cSld>
  <p:clrMapOvr>
    <a:masterClrMapping/>
  </p:clrMapOvr>
  <p:transition advTm="1500"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959115"/>
            <a:ext cx="9144000" cy="2939769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38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959114"/>
            <a:ext cx="9144000" cy="2939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39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188059"/>
            <a:ext cx="9144000" cy="7234119"/>
          </a:xfrm>
        </p:spPr>
      </p:pic>
    </p:spTree>
  </p:cSld>
  <p:clrMapOvr>
    <a:masterClrMapping/>
  </p:clrMapOvr>
  <p:transition advTm="1500"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188059"/>
            <a:ext cx="9144000" cy="723412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39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88059"/>
            <a:ext cx="9144000" cy="72341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40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424751"/>
            <a:ext cx="9144000" cy="6008496"/>
          </a:xfrm>
        </p:spPr>
      </p:pic>
    </p:spTree>
  </p:cSld>
  <p:clrMapOvr>
    <a:masterClrMapping/>
  </p:clrMapOvr>
  <p:transition advTm="1500"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24751"/>
            <a:ext cx="9144000" cy="600849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40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24751"/>
            <a:ext cx="9144000" cy="60084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4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37494"/>
            <a:ext cx="9144000" cy="6583008"/>
          </a:xfrm>
        </p:spPr>
      </p:pic>
    </p:spTree>
  </p:cSld>
  <p:clrMapOvr>
    <a:masterClrMapping/>
  </p:clrMapOvr>
  <p:transition advTm="1500"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7495"/>
            <a:ext cx="9144000" cy="658300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41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37494"/>
            <a:ext cx="9144000" cy="65830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4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781801"/>
            <a:ext cx="9144000" cy="8421605"/>
          </a:xfrm>
        </p:spPr>
      </p:pic>
    </p:spTree>
  </p:cSld>
  <p:clrMapOvr>
    <a:masterClrMapping/>
  </p:clrMapOvr>
  <p:transition advTm="15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100262"/>
            <a:ext cx="9144000" cy="7058526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istinct 03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00262"/>
            <a:ext cx="9144000" cy="7058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007434"/>
                </a:solidFill>
                <a:latin typeface="Arial Black"/>
              </a:rPr>
              <a:t>Distinct</a:t>
            </a:r>
            <a:endParaRPr lang="en-US" sz="10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1000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781802"/>
            <a:ext cx="9144000" cy="842160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42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781801"/>
            <a:ext cx="9144000" cy="84216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43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14427" y="0"/>
            <a:ext cx="4315145" cy="6858000"/>
          </a:xfrm>
        </p:spPr>
      </p:pic>
    </p:spTree>
  </p:cSld>
  <p:clrMapOvr>
    <a:masterClrMapping/>
  </p:clrMapOvr>
  <p:transition advTm="1500"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4427" y="0"/>
            <a:ext cx="4315145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43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4427" y="0"/>
            <a:ext cx="431514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4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93489"/>
            <a:ext cx="9144000" cy="7044980"/>
          </a:xfrm>
        </p:spPr>
      </p:pic>
    </p:spTree>
  </p:cSld>
  <p:clrMapOvr>
    <a:masterClrMapping/>
  </p:clrMapOvr>
  <p:transition advTm="1500"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93490"/>
            <a:ext cx="9144000" cy="7044981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44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93489"/>
            <a:ext cx="9144000" cy="70449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45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9170" y="0"/>
            <a:ext cx="4745659" cy="6858000"/>
          </a:xfrm>
        </p:spPr>
      </p:pic>
    </p:spTree>
  </p:cSld>
  <p:clrMapOvr>
    <a:masterClrMapping/>
  </p:clrMapOvr>
  <p:transition advTm="1500"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9170" y="0"/>
            <a:ext cx="4745660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45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9170" y="0"/>
            <a:ext cx="474565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46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356582"/>
            <a:ext cx="9144000" cy="4144833"/>
          </a:xfrm>
        </p:spPr>
      </p:pic>
    </p:spTree>
  </p:cSld>
  <p:clrMapOvr>
    <a:masterClrMapping/>
  </p:clrMapOvr>
  <p:transition advTm="1500"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56583"/>
            <a:ext cx="9144000" cy="4144834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46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356582"/>
            <a:ext cx="9144000" cy="41448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47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010539"/>
            <a:ext cx="9144000" cy="4836919"/>
          </a:xfrm>
        </p:spPr>
      </p:pic>
    </p:spTree>
  </p:cSld>
  <p:clrMapOvr>
    <a:masterClrMapping/>
  </p:clrMapOvr>
  <p:transition advTm="15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stinct 0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613729"/>
            <a:ext cx="9144000" cy="5630540"/>
          </a:xfrm>
        </p:spPr>
      </p:pic>
    </p:spTree>
  </p:cSld>
  <p:clrMapOvr>
    <a:masterClrMapping/>
  </p:clrMapOvr>
  <p:transition advTm="2500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010540"/>
            <a:ext cx="9144000" cy="4836919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47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010539"/>
            <a:ext cx="9144000" cy="48369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48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375517"/>
            <a:ext cx="9144000" cy="4106962"/>
          </a:xfrm>
        </p:spPr>
      </p:pic>
    </p:spTree>
  </p:cSld>
  <p:clrMapOvr>
    <a:masterClrMapping/>
  </p:clrMapOvr>
  <p:transition advTm="1500"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75518"/>
            <a:ext cx="9144000" cy="410696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48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375517"/>
            <a:ext cx="9144000" cy="41069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49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60082"/>
            <a:ext cx="9144000" cy="4337832"/>
          </a:xfrm>
        </p:spPr>
      </p:pic>
    </p:spTree>
  </p:cSld>
  <p:clrMapOvr>
    <a:masterClrMapping/>
  </p:clrMapOvr>
  <p:transition advTm="1500"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60083"/>
            <a:ext cx="9144000" cy="433783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49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260082"/>
            <a:ext cx="9144000" cy="4337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50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339453"/>
            <a:ext cx="9144000" cy="4179092"/>
          </a:xfrm>
        </p:spPr>
      </p:pic>
    </p:spTree>
  </p:cSld>
  <p:clrMapOvr>
    <a:masterClrMapping/>
  </p:clrMapOvr>
  <p:transition advTm="1500"/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39453"/>
            <a:ext cx="9144000" cy="417909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50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339453"/>
            <a:ext cx="9144000" cy="41790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5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371707"/>
            <a:ext cx="9144000" cy="7601414"/>
          </a:xfrm>
        </p:spPr>
      </p:pic>
    </p:spTree>
  </p:cSld>
  <p:clrMapOvr>
    <a:masterClrMapping/>
  </p:clrMapOvr>
  <p:transition advTm="1500"/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371707"/>
            <a:ext cx="9144000" cy="7601414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51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371707"/>
            <a:ext cx="9144000" cy="76014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5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928074"/>
            <a:ext cx="9144000" cy="3001848"/>
          </a:xfrm>
        </p:spPr>
      </p:pic>
    </p:spTree>
  </p:cSld>
  <p:clrMapOvr>
    <a:masterClrMapping/>
  </p:clrMapOvr>
  <p:transition advTm="15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13729"/>
            <a:ext cx="9144000" cy="5630541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istinct 04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3729"/>
            <a:ext cx="9144000" cy="56305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007434"/>
                </a:solidFill>
                <a:latin typeface="Arial Black"/>
              </a:rPr>
              <a:t>Distinct</a:t>
            </a:r>
            <a:endParaRPr lang="en-US" sz="10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1000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928075"/>
            <a:ext cx="9144000" cy="3001849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52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928074"/>
            <a:ext cx="9144000" cy="30018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53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83492" y="0"/>
            <a:ext cx="6177014" cy="6858000"/>
          </a:xfrm>
        </p:spPr>
      </p:pic>
    </p:spTree>
  </p:cSld>
  <p:clrMapOvr>
    <a:masterClrMapping/>
  </p:clrMapOvr>
  <p:transition advTm="1500"/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3492" y="0"/>
            <a:ext cx="6177015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53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83492" y="0"/>
            <a:ext cx="617701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05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226104"/>
            <a:ext cx="9144000" cy="7310210"/>
          </a:xfrm>
        </p:spPr>
      </p:pic>
    </p:spTree>
  </p:cSld>
  <p:clrMapOvr>
    <a:masterClrMapping/>
  </p:clrMapOvr>
  <p:transition advTm="25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226105"/>
            <a:ext cx="9144000" cy="731021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05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226104"/>
            <a:ext cx="9144000" cy="73102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06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23079"/>
            <a:ext cx="9144000" cy="6411838"/>
          </a:xfrm>
        </p:spPr>
      </p:pic>
    </p:spTree>
  </p:cSld>
  <p:clrMapOvr>
    <a:masterClrMapping/>
  </p:clrMapOvr>
  <p:transition advTm="25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619931"/>
            <a:ext cx="9144000" cy="8097864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istinct 01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619931"/>
            <a:ext cx="9144000" cy="80978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007434"/>
                </a:solidFill>
                <a:latin typeface="Arial Black"/>
              </a:rPr>
              <a:t>Distinct</a:t>
            </a:r>
            <a:endParaRPr lang="en-US" sz="10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100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23080"/>
            <a:ext cx="9144000" cy="641183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06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23079"/>
            <a:ext cx="9144000" cy="64118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07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38778" y="0"/>
            <a:ext cx="5066443" cy="6858000"/>
          </a:xfrm>
        </p:spPr>
      </p:pic>
    </p:spTree>
  </p:cSld>
  <p:clrMapOvr>
    <a:masterClrMapping/>
  </p:clrMapOvr>
  <p:transition advTm="25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8778" y="0"/>
            <a:ext cx="5066443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07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38778" y="0"/>
            <a:ext cx="506644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08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944088"/>
            <a:ext cx="9144000" cy="4969823"/>
          </a:xfrm>
        </p:spPr>
      </p:pic>
    </p:spTree>
  </p:cSld>
  <p:clrMapOvr>
    <a:masterClrMapping/>
  </p:clrMapOvr>
  <p:transition advTm="25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44088"/>
            <a:ext cx="9144000" cy="496982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08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944088"/>
            <a:ext cx="9144000" cy="49698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09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23114" y="0"/>
            <a:ext cx="6297769" cy="6858000"/>
          </a:xfrm>
        </p:spPr>
      </p:pic>
    </p:spTree>
  </p:cSld>
  <p:clrMapOvr>
    <a:masterClrMapping/>
  </p:clrMapOvr>
  <p:transition advTm="25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3115" y="0"/>
            <a:ext cx="6297769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09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3114" y="0"/>
            <a:ext cx="629776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10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96598" y="0"/>
            <a:ext cx="3950803" cy="6858000"/>
          </a:xfrm>
        </p:spPr>
      </p:pic>
    </p:spTree>
  </p:cSld>
  <p:clrMapOvr>
    <a:masterClrMapping/>
  </p:clrMapOvr>
  <p:transition advTm="25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6598" y="0"/>
            <a:ext cx="3950804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10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6598" y="0"/>
            <a:ext cx="395080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stinct 05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502688"/>
            <a:ext cx="9144000" cy="5852622"/>
          </a:xfrm>
        </p:spPr>
      </p:pic>
    </p:spTree>
  </p:cSld>
  <p:clrMapOvr>
    <a:masterClrMapping/>
  </p:clrMapOvr>
  <p:transition advTm="25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0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617958"/>
            <a:ext cx="9144000" cy="5622080"/>
          </a:xfrm>
        </p:spPr>
      </p:pic>
    </p:spTree>
  </p:cSld>
  <p:clrMapOvr>
    <a:masterClrMapping/>
  </p:clrMapOvr>
  <p:transition advTm="100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02688"/>
            <a:ext cx="9144000" cy="585262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istinct 05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02688"/>
            <a:ext cx="9144000" cy="58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007434"/>
                </a:solidFill>
                <a:latin typeface="Arial Black"/>
              </a:rPr>
              <a:t>Distinct</a:t>
            </a:r>
            <a:endParaRPr lang="en-US" sz="10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1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06625" y="0"/>
            <a:ext cx="4730750" cy="6858000"/>
          </a:xfrm>
        </p:spPr>
      </p:pic>
    </p:spTree>
  </p:cSld>
  <p:clrMapOvr>
    <a:masterClrMapping/>
  </p:clrMapOvr>
  <p:transition advTm="25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6625" y="0"/>
            <a:ext cx="4730750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11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6625" y="0"/>
            <a:ext cx="4730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stinct 06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570135"/>
            <a:ext cx="9144000" cy="7998272"/>
          </a:xfrm>
        </p:spPr>
      </p:pic>
    </p:spTree>
  </p:cSld>
  <p:clrMapOvr>
    <a:masterClrMapping/>
  </p:clrMapOvr>
  <p:transition advTm="25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570136"/>
            <a:ext cx="9144000" cy="799827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istinct 06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570135"/>
            <a:ext cx="9144000" cy="79982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007434"/>
                </a:solidFill>
                <a:latin typeface="Arial Black"/>
              </a:rPr>
              <a:t>Distinct</a:t>
            </a:r>
            <a:endParaRPr lang="en-US" sz="10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stinct 07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492670"/>
            <a:ext cx="9144000" cy="7843343"/>
          </a:xfrm>
        </p:spPr>
      </p:pic>
    </p:spTree>
  </p:cSld>
  <p:clrMapOvr>
    <a:masterClrMapping/>
  </p:clrMapOvr>
  <p:transition advTm="25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492671"/>
            <a:ext cx="9144000" cy="7843344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istinct 07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492670"/>
            <a:ext cx="9144000" cy="78433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007434"/>
                </a:solidFill>
                <a:latin typeface="Arial Black"/>
              </a:rPr>
              <a:t>Distinct</a:t>
            </a:r>
            <a:endParaRPr lang="en-US" sz="10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1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963821"/>
            <a:ext cx="9144000" cy="4930356"/>
          </a:xfrm>
        </p:spPr>
      </p:pic>
    </p:spTree>
  </p:cSld>
  <p:clrMapOvr>
    <a:masterClrMapping/>
  </p:clrMapOvr>
  <p:transition advTm="25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63821"/>
            <a:ext cx="9144000" cy="4930356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12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963821"/>
            <a:ext cx="9144000" cy="49303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13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804834"/>
            <a:ext cx="9144000" cy="5248330"/>
          </a:xfrm>
        </p:spPr>
      </p:pic>
    </p:spTree>
  </p:cSld>
  <p:clrMapOvr>
    <a:masterClrMapping/>
  </p:clrMapOvr>
  <p:transition advTm="25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17959"/>
            <a:ext cx="9144000" cy="562208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01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7958"/>
            <a:ext cx="9144000" cy="5622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100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04834"/>
            <a:ext cx="9144000" cy="5248331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13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804834"/>
            <a:ext cx="9144000" cy="52483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stinct 08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657373"/>
            <a:ext cx="9144000" cy="8172746"/>
          </a:xfrm>
        </p:spPr>
      </p:pic>
    </p:spTree>
  </p:cSld>
  <p:clrMapOvr>
    <a:masterClrMapping/>
  </p:clrMapOvr>
  <p:transition advTm="15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657373"/>
            <a:ext cx="9144000" cy="8172746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istinct 08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657373"/>
            <a:ext cx="9144000" cy="81727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007434"/>
                </a:solidFill>
                <a:latin typeface="Arial Black"/>
              </a:rPr>
              <a:t>Distinct</a:t>
            </a:r>
            <a:endParaRPr lang="en-US" sz="10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1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1105829"/>
            <a:ext cx="9144000" cy="9069658"/>
          </a:xfrm>
        </p:spPr>
      </p:pic>
    </p:spTree>
  </p:cSld>
  <p:clrMapOvr>
    <a:masterClrMapping/>
  </p:clrMapOvr>
  <p:transition advTm="15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1105829"/>
            <a:ext cx="9144000" cy="906965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14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105829"/>
            <a:ext cx="9144000" cy="90696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15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49702" y="0"/>
            <a:ext cx="6644595" cy="6858000"/>
          </a:xfrm>
        </p:spPr>
      </p:pic>
    </p:spTree>
  </p:cSld>
  <p:clrMapOvr>
    <a:masterClrMapping/>
  </p:clrMapOvr>
  <p:transition advTm="15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9702" y="0"/>
            <a:ext cx="6644596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15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49702" y="0"/>
            <a:ext cx="664459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16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682718"/>
            <a:ext cx="9144000" cy="5492562"/>
          </a:xfrm>
        </p:spPr>
      </p:pic>
    </p:spTree>
  </p:cSld>
  <p:clrMapOvr>
    <a:masterClrMapping/>
  </p:clrMapOvr>
  <p:transition advTm="15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2718"/>
            <a:ext cx="9144000" cy="549256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16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82718"/>
            <a:ext cx="9144000" cy="5492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stinct 09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667425"/>
            <a:ext cx="9144000" cy="8192851"/>
          </a:xfrm>
        </p:spPr>
      </p:pic>
    </p:spTree>
  </p:cSld>
  <p:clrMapOvr>
    <a:masterClrMapping/>
  </p:clrMapOvr>
  <p:transition advTm="15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0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127890"/>
            <a:ext cx="9144000" cy="2602219"/>
          </a:xfrm>
        </p:spPr>
      </p:pic>
    </p:spTree>
  </p:cSld>
  <p:clrMapOvr>
    <a:masterClrMapping/>
  </p:clrMapOvr>
  <p:transition advTm="4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667425"/>
            <a:ext cx="9144000" cy="8192851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istinct 09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667425"/>
            <a:ext cx="9144000" cy="81928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007434"/>
                </a:solidFill>
                <a:latin typeface="Arial Black"/>
              </a:rPr>
              <a:t>Distinct</a:t>
            </a:r>
            <a:endParaRPr lang="en-US" sz="10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17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97574" y="0"/>
            <a:ext cx="6148849" cy="6858000"/>
          </a:xfrm>
        </p:spPr>
      </p:pic>
    </p:spTree>
  </p:cSld>
  <p:clrMapOvr>
    <a:masterClrMapping/>
  </p:clrMapOvr>
  <p:transition advTm="15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7575" y="0"/>
            <a:ext cx="6148849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17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97574" y="0"/>
            <a:ext cx="614884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stinct 10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55334" y="0"/>
            <a:ext cx="6833330" cy="6858000"/>
          </a:xfrm>
        </p:spPr>
      </p:pic>
    </p:spTree>
  </p:cSld>
  <p:clrMapOvr>
    <a:masterClrMapping/>
  </p:clrMapOvr>
  <p:transition advTm="150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5334" y="0"/>
            <a:ext cx="6833330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istinct 10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5334" y="0"/>
            <a:ext cx="683333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007434"/>
                </a:solidFill>
                <a:latin typeface="Arial Black"/>
              </a:rPr>
              <a:t>Distinct</a:t>
            </a:r>
            <a:endParaRPr lang="en-US" sz="10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stinct 1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7342" y="0"/>
            <a:ext cx="5789312" cy="6858000"/>
          </a:xfrm>
        </p:spPr>
      </p:pic>
    </p:spTree>
  </p:cSld>
  <p:clrMapOvr>
    <a:masterClrMapping/>
  </p:clrMapOvr>
  <p:transition advTm="150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7343" y="0"/>
            <a:ext cx="5789312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istinct 11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7342" y="0"/>
            <a:ext cx="578931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007434"/>
                </a:solidFill>
                <a:latin typeface="Arial Black"/>
              </a:rPr>
              <a:t>Distinct</a:t>
            </a:r>
            <a:endParaRPr lang="en-US" sz="10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stinct 1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89478" y="0"/>
            <a:ext cx="5765043" cy="6858000"/>
          </a:xfrm>
        </p:spPr>
      </p:pic>
    </p:spTree>
  </p:cSld>
  <p:clrMapOvr>
    <a:masterClrMapping/>
  </p:clrMapOvr>
  <p:transition advTm="150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9478" y="0"/>
            <a:ext cx="5765043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istinct 12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9478" y="0"/>
            <a:ext cx="576504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007434"/>
                </a:solidFill>
                <a:latin typeface="Arial Black"/>
              </a:rPr>
              <a:t>Distinct</a:t>
            </a:r>
            <a:endParaRPr lang="en-US" sz="10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18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1130574"/>
            <a:ext cx="9144000" cy="9119151"/>
          </a:xfrm>
        </p:spPr>
      </p:pic>
    </p:spTree>
  </p:cSld>
  <p:clrMapOvr>
    <a:masterClrMapping/>
  </p:clrMapOvr>
  <p:transition advTm="15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127890"/>
            <a:ext cx="9144000" cy="2602219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02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127890"/>
            <a:ext cx="9144000" cy="26022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100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1130575"/>
            <a:ext cx="9144000" cy="9119151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18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130574"/>
            <a:ext cx="9144000" cy="91191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19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789644"/>
            <a:ext cx="9144000" cy="1278711"/>
          </a:xfrm>
        </p:spPr>
      </p:pic>
    </p:spTree>
  </p:cSld>
  <p:clrMapOvr>
    <a:masterClrMapping/>
  </p:clrMapOvr>
  <p:transition advTm="1500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789644"/>
            <a:ext cx="9144000" cy="127871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19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789644"/>
            <a:ext cx="9144000" cy="12787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stinct 13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47940"/>
            <a:ext cx="9144000" cy="6953880"/>
          </a:xfrm>
        </p:spPr>
      </p:pic>
    </p:spTree>
  </p:cSld>
  <p:clrMapOvr>
    <a:masterClrMapping/>
  </p:clrMapOvr>
  <p:transition advTm="1500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47940"/>
            <a:ext cx="9144000" cy="695388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istinct 13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47940"/>
            <a:ext cx="9144000" cy="69538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007434"/>
                </a:solidFill>
                <a:latin typeface="Arial Black"/>
              </a:rPr>
              <a:t>Distinct</a:t>
            </a:r>
            <a:endParaRPr lang="en-US" sz="10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stinct 1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72541" y="0"/>
            <a:ext cx="5998914" cy="6858000"/>
          </a:xfrm>
        </p:spPr>
      </p:pic>
    </p:spTree>
  </p:cSld>
  <p:clrMapOvr>
    <a:masterClrMapping/>
  </p:clrMapOvr>
  <p:transition advTm="1500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2542" y="0"/>
            <a:ext cx="5998914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istinct 14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72541" y="0"/>
            <a:ext cx="599891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007434"/>
                </a:solidFill>
                <a:latin typeface="Arial Black"/>
              </a:rPr>
              <a:t>Distinct</a:t>
            </a:r>
            <a:endParaRPr lang="en-US" sz="10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20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75701" y="0"/>
            <a:ext cx="6592596" cy="6858000"/>
          </a:xfrm>
        </p:spPr>
      </p:pic>
    </p:spTree>
  </p:cSld>
  <p:clrMapOvr>
    <a:masterClrMapping/>
  </p:clrMapOvr>
  <p:transition advTm="1500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5701" y="0"/>
            <a:ext cx="6592597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20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5701" y="0"/>
            <a:ext cx="659259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stinct 15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21681" y="0"/>
            <a:ext cx="5700634" cy="6858000"/>
          </a:xfrm>
        </p:spPr>
      </p:pic>
    </p:spTree>
  </p:cSld>
  <p:clrMapOvr>
    <a:masterClrMapping/>
  </p:clrMapOvr>
  <p:transition advTm="15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03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659919"/>
            <a:ext cx="9144000" cy="8177841"/>
          </a:xfrm>
        </p:spPr>
      </p:pic>
    </p:spTree>
  </p:cSld>
  <p:clrMapOvr>
    <a:masterClrMapping/>
  </p:clrMapOvr>
  <p:transition advTm="4000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1682" y="0"/>
            <a:ext cx="5700635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istinct 15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1681" y="0"/>
            <a:ext cx="570063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007434"/>
                </a:solidFill>
                <a:latin typeface="Arial Black"/>
              </a:rPr>
              <a:t>Distinct</a:t>
            </a:r>
            <a:endParaRPr lang="en-US" sz="10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2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125568"/>
            <a:ext cx="9144000" cy="7109138"/>
          </a:xfrm>
        </p:spPr>
      </p:pic>
    </p:spTree>
  </p:cSld>
  <p:clrMapOvr>
    <a:masterClrMapping/>
  </p:clrMapOvr>
  <p:transition advTm="1500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125569"/>
            <a:ext cx="9144000" cy="710913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21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25568"/>
            <a:ext cx="9144000" cy="7109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stinct 16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720038"/>
            <a:ext cx="9144000" cy="8298078"/>
          </a:xfrm>
        </p:spPr>
      </p:pic>
    </p:spTree>
  </p:cSld>
  <p:clrMapOvr>
    <a:masterClrMapping/>
  </p:clrMapOvr>
  <p:transition advTm="1500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720039"/>
            <a:ext cx="9144000" cy="8298079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istinct 16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720038"/>
            <a:ext cx="9144000" cy="82980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007434"/>
                </a:solidFill>
                <a:latin typeface="Arial Black"/>
              </a:rPr>
              <a:t>Distinct</a:t>
            </a:r>
            <a:endParaRPr lang="en-US" sz="10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stinct 17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1888" y="0"/>
            <a:ext cx="5640223" cy="6858000"/>
          </a:xfrm>
        </p:spPr>
      </p:pic>
    </p:spTree>
  </p:cSld>
  <p:clrMapOvr>
    <a:masterClrMapping/>
  </p:clrMapOvr>
  <p:transition advTm="1500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888" y="0"/>
            <a:ext cx="5640224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istinct 17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1888" y="0"/>
            <a:ext cx="564022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007434"/>
                </a:solidFill>
                <a:latin typeface="Arial Black"/>
              </a:rPr>
              <a:t>Distinct</a:t>
            </a:r>
            <a:endParaRPr lang="en-US" sz="10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stinct 18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69265" y="0"/>
            <a:ext cx="5205469" cy="6858000"/>
          </a:xfrm>
        </p:spPr>
      </p:pic>
    </p:spTree>
  </p:cSld>
  <p:clrMapOvr>
    <a:masterClrMapping/>
  </p:clrMapOvr>
  <p:transition advTm="1500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9265" y="0"/>
            <a:ext cx="5205469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istinct 18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69265" y="0"/>
            <a:ext cx="520546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007434"/>
                </a:solidFill>
                <a:latin typeface="Arial Black"/>
              </a:rPr>
              <a:t>Distinct</a:t>
            </a:r>
            <a:endParaRPr lang="en-US" sz="10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stinct 19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0148" y="0"/>
            <a:ext cx="4863703" cy="6858000"/>
          </a:xfrm>
        </p:spPr>
      </p:pic>
    </p:spTree>
  </p:cSld>
  <p:clrMapOvr>
    <a:masterClrMapping/>
  </p:clrMapOvr>
  <p:transition advTm="15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659920"/>
            <a:ext cx="9144000" cy="8177841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03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659919"/>
            <a:ext cx="9144000" cy="81778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1000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0148" y="0"/>
            <a:ext cx="4863703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istinct 19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0148" y="0"/>
            <a:ext cx="486370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007434"/>
                </a:solidFill>
                <a:latin typeface="Arial Black"/>
              </a:rPr>
              <a:t>Distinct</a:t>
            </a:r>
            <a:endParaRPr lang="en-US" sz="10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stinct 20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14178" y="0"/>
            <a:ext cx="4715643" cy="6858000"/>
          </a:xfrm>
        </p:spPr>
      </p:pic>
    </p:spTree>
  </p:cSld>
  <p:clrMapOvr>
    <a:masterClrMapping/>
  </p:clrMapOvr>
  <p:transition advTm="1500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4178" y="0"/>
            <a:ext cx="4715644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istinct 20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14178" y="0"/>
            <a:ext cx="471564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007434"/>
                </a:solidFill>
                <a:latin typeface="Arial Black"/>
              </a:rPr>
              <a:t>Distinct</a:t>
            </a:r>
            <a:endParaRPr lang="en-US" sz="10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2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42097" y="0"/>
            <a:ext cx="4459802" cy="6858000"/>
          </a:xfrm>
        </p:spPr>
      </p:pic>
    </p:spTree>
  </p:cSld>
  <p:clrMapOvr>
    <a:masterClrMapping/>
  </p:clrMapOvr>
  <p:transition advTm="1500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2098" y="0"/>
            <a:ext cx="4459803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22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42097" y="0"/>
            <a:ext cx="445980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23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978205"/>
            <a:ext cx="9144000" cy="4901589"/>
          </a:xfrm>
        </p:spPr>
      </p:pic>
    </p:spTree>
  </p:cSld>
  <p:clrMapOvr>
    <a:masterClrMapping/>
  </p:clrMapOvr>
  <p:transition advTm="1500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78205"/>
            <a:ext cx="9144000" cy="4901589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23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978205"/>
            <a:ext cx="9144000" cy="49015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2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878220"/>
            <a:ext cx="9144000" cy="5101559"/>
          </a:xfrm>
        </p:spPr>
      </p:pic>
    </p:spTree>
  </p:cSld>
  <p:clrMapOvr>
    <a:masterClrMapping/>
  </p:clrMapOvr>
  <p:transition advTm="1500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78220"/>
            <a:ext cx="9144000" cy="5101559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24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878220"/>
            <a:ext cx="9144000" cy="51015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stinct 2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1060665"/>
            <a:ext cx="9144000" cy="8979330"/>
          </a:xfrm>
        </p:spPr>
      </p:pic>
    </p:spTree>
  </p:cSld>
  <p:clrMapOvr>
    <a:masterClrMapping/>
  </p:clrMapOvr>
  <p:transition advTm="15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0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905863"/>
            <a:ext cx="9144000" cy="5046272"/>
          </a:xfrm>
        </p:spPr>
      </p:pic>
    </p:spTree>
  </p:cSld>
  <p:clrMapOvr>
    <a:masterClrMapping/>
  </p:clrMapOvr>
  <p:transition advTm="4000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1060665"/>
            <a:ext cx="9144000" cy="897933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istinct 21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060665"/>
            <a:ext cx="9144000" cy="89793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007434"/>
                </a:solidFill>
                <a:latin typeface="Arial Black"/>
              </a:rPr>
              <a:t>Distinct</a:t>
            </a:r>
            <a:endParaRPr lang="en-US" sz="10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25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01704"/>
            <a:ext cx="9144000" cy="6454588"/>
          </a:xfrm>
        </p:spPr>
      </p:pic>
    </p:spTree>
  </p:cSld>
  <p:clrMapOvr>
    <a:masterClrMapping/>
  </p:clrMapOvr>
  <p:transition advTm="1500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01705"/>
            <a:ext cx="9144000" cy="645458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25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01704"/>
            <a:ext cx="9144000" cy="6454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26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31001"/>
            <a:ext cx="9144000" cy="3795995"/>
          </a:xfrm>
        </p:spPr>
      </p:pic>
    </p:spTree>
  </p:cSld>
  <p:clrMapOvr>
    <a:masterClrMapping/>
  </p:clrMapOvr>
  <p:transition advTm="1500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31002"/>
            <a:ext cx="9144000" cy="379599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26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31001"/>
            <a:ext cx="9144000" cy="37959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27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5336" y="0"/>
            <a:ext cx="5933325" cy="6858000"/>
          </a:xfrm>
        </p:spPr>
      </p:pic>
    </p:spTree>
  </p:cSld>
  <p:clrMapOvr>
    <a:masterClrMapping/>
  </p:clrMapOvr>
  <p:transition advTm="1500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5337" y="0"/>
            <a:ext cx="5933325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27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5336" y="0"/>
            <a:ext cx="59333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28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131359"/>
            <a:ext cx="9144000" cy="2595282"/>
          </a:xfrm>
        </p:spPr>
      </p:pic>
    </p:spTree>
  </p:cSld>
  <p:clrMapOvr>
    <a:masterClrMapping/>
  </p:clrMapOvr>
  <p:transition advTm="1500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131359"/>
            <a:ext cx="9144000" cy="259528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28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131359"/>
            <a:ext cx="9144000" cy="25952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stinct 2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976286"/>
            <a:ext cx="9144000" cy="8810572"/>
          </a:xfrm>
        </p:spPr>
      </p:pic>
    </p:spTree>
  </p:cSld>
  <p:clrMapOvr>
    <a:masterClrMapping/>
  </p:clrMapOvr>
  <p:transition advTm="150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</Words>
  <Application>Microsoft Office PowerPoint</Application>
  <PresentationFormat>On-screen Show (4:3)</PresentationFormat>
  <Paragraphs>243</Paragraphs>
  <Slides>162</Slides>
  <Notes>81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162</vt:i4>
      </vt:variant>
    </vt:vector>
  </HeadingPairs>
  <TitlesOfParts>
    <vt:vector size="166" baseType="lpstr">
      <vt:lpstr>Arial</vt:lpstr>
      <vt:lpstr>Calibri</vt:lpstr>
      <vt:lpstr>Arial Black</vt:lpstr>
      <vt:lpstr>Office Theme</vt:lpstr>
      <vt:lpstr>Slide 1</vt:lpstr>
      <vt:lpstr>Distinct</vt:lpstr>
      <vt:lpstr>Slide 3</vt:lpstr>
      <vt:lpstr>Duplication</vt:lpstr>
      <vt:lpstr>Slide 5</vt:lpstr>
      <vt:lpstr>Duplication</vt:lpstr>
      <vt:lpstr>Slide 7</vt:lpstr>
      <vt:lpstr>Duplication</vt:lpstr>
      <vt:lpstr>Slide 9</vt:lpstr>
      <vt:lpstr>Duplication</vt:lpstr>
      <vt:lpstr>Slide 11</vt:lpstr>
      <vt:lpstr>Distinct</vt:lpstr>
      <vt:lpstr>Slide 13</vt:lpstr>
      <vt:lpstr>Distinct</vt:lpstr>
      <vt:lpstr>Slide 15</vt:lpstr>
      <vt:lpstr>Distinct</vt:lpstr>
      <vt:lpstr>Slide 17</vt:lpstr>
      <vt:lpstr>Duplication</vt:lpstr>
      <vt:lpstr>Slide 19</vt:lpstr>
      <vt:lpstr>Duplication</vt:lpstr>
      <vt:lpstr>Slide 21</vt:lpstr>
      <vt:lpstr>Duplication</vt:lpstr>
      <vt:lpstr>Slide 23</vt:lpstr>
      <vt:lpstr>Duplication</vt:lpstr>
      <vt:lpstr>Slide 25</vt:lpstr>
      <vt:lpstr>Duplication</vt:lpstr>
      <vt:lpstr>Slide 27</vt:lpstr>
      <vt:lpstr>Duplication</vt:lpstr>
      <vt:lpstr>Slide 29</vt:lpstr>
      <vt:lpstr>Distinct</vt:lpstr>
      <vt:lpstr>Slide 31</vt:lpstr>
      <vt:lpstr>Duplication</vt:lpstr>
      <vt:lpstr>Slide 33</vt:lpstr>
      <vt:lpstr>Distinct</vt:lpstr>
      <vt:lpstr>Slide 35</vt:lpstr>
      <vt:lpstr>Distinct</vt:lpstr>
      <vt:lpstr>Slide 37</vt:lpstr>
      <vt:lpstr>Duplication</vt:lpstr>
      <vt:lpstr>Slide 39</vt:lpstr>
      <vt:lpstr>Duplication</vt:lpstr>
      <vt:lpstr>Slide 41</vt:lpstr>
      <vt:lpstr>Distinct</vt:lpstr>
      <vt:lpstr>Slide 43</vt:lpstr>
      <vt:lpstr>Duplication</vt:lpstr>
      <vt:lpstr>Slide 45</vt:lpstr>
      <vt:lpstr>Duplication</vt:lpstr>
      <vt:lpstr>Slide 47</vt:lpstr>
      <vt:lpstr>Duplication</vt:lpstr>
      <vt:lpstr>Slide 49</vt:lpstr>
      <vt:lpstr>Distinct</vt:lpstr>
      <vt:lpstr>Slide 51</vt:lpstr>
      <vt:lpstr>Duplication</vt:lpstr>
      <vt:lpstr>Slide 53</vt:lpstr>
      <vt:lpstr>Distinct</vt:lpstr>
      <vt:lpstr>Slide 55</vt:lpstr>
      <vt:lpstr>Distinct</vt:lpstr>
      <vt:lpstr>Slide 57</vt:lpstr>
      <vt:lpstr>Distinct</vt:lpstr>
      <vt:lpstr>Slide 59</vt:lpstr>
      <vt:lpstr>Duplication</vt:lpstr>
      <vt:lpstr>Slide 61</vt:lpstr>
      <vt:lpstr>Duplication</vt:lpstr>
      <vt:lpstr>Slide 63</vt:lpstr>
      <vt:lpstr>Distinct</vt:lpstr>
      <vt:lpstr>Slide 65</vt:lpstr>
      <vt:lpstr>Distinct</vt:lpstr>
      <vt:lpstr>Slide 67</vt:lpstr>
      <vt:lpstr>Duplication</vt:lpstr>
      <vt:lpstr>Slide 69</vt:lpstr>
      <vt:lpstr>Distinct</vt:lpstr>
      <vt:lpstr>Slide 71</vt:lpstr>
      <vt:lpstr>Duplication</vt:lpstr>
      <vt:lpstr>Slide 73</vt:lpstr>
      <vt:lpstr>Distinct</vt:lpstr>
      <vt:lpstr>Slide 75</vt:lpstr>
      <vt:lpstr>Distinct</vt:lpstr>
      <vt:lpstr>Slide 77</vt:lpstr>
      <vt:lpstr>Distinct</vt:lpstr>
      <vt:lpstr>Slide 79</vt:lpstr>
      <vt:lpstr>Distinct</vt:lpstr>
      <vt:lpstr>Slide 81</vt:lpstr>
      <vt:lpstr>Distinct</vt:lpstr>
      <vt:lpstr>Slide 83</vt:lpstr>
      <vt:lpstr>Duplication</vt:lpstr>
      <vt:lpstr>Slide 85</vt:lpstr>
      <vt:lpstr>Duplication</vt:lpstr>
      <vt:lpstr>Slide 87</vt:lpstr>
      <vt:lpstr>Duplication</vt:lpstr>
      <vt:lpstr>Slide 89</vt:lpstr>
      <vt:lpstr>Distinct</vt:lpstr>
      <vt:lpstr>Slide 91</vt:lpstr>
      <vt:lpstr>Duplication</vt:lpstr>
      <vt:lpstr>Slide 93</vt:lpstr>
      <vt:lpstr>Duplication</vt:lpstr>
      <vt:lpstr>Slide 95</vt:lpstr>
      <vt:lpstr>Duplication</vt:lpstr>
      <vt:lpstr>Slide 97</vt:lpstr>
      <vt:lpstr>Duplication</vt:lpstr>
      <vt:lpstr>Slide 99</vt:lpstr>
      <vt:lpstr>Distinct</vt:lpstr>
      <vt:lpstr>Slide 101</vt:lpstr>
      <vt:lpstr>Duplication</vt:lpstr>
      <vt:lpstr>Slide 103</vt:lpstr>
      <vt:lpstr>Duplication</vt:lpstr>
      <vt:lpstr>Slide 105</vt:lpstr>
      <vt:lpstr>Distinct</vt:lpstr>
      <vt:lpstr>Slide 107</vt:lpstr>
      <vt:lpstr>Distinct</vt:lpstr>
      <vt:lpstr>Slide 109</vt:lpstr>
      <vt:lpstr>Duplication</vt:lpstr>
      <vt:lpstr>Slide 111</vt:lpstr>
      <vt:lpstr>Distinct</vt:lpstr>
      <vt:lpstr>Slide 113</vt:lpstr>
      <vt:lpstr>Duplication</vt:lpstr>
      <vt:lpstr>Slide 115</vt:lpstr>
      <vt:lpstr>Duplication</vt:lpstr>
      <vt:lpstr>Slide 117</vt:lpstr>
      <vt:lpstr>Duplication</vt:lpstr>
      <vt:lpstr>Slide 119</vt:lpstr>
      <vt:lpstr>Distinct</vt:lpstr>
      <vt:lpstr>Slide 121</vt:lpstr>
      <vt:lpstr>Duplication</vt:lpstr>
      <vt:lpstr>Slide 123</vt:lpstr>
      <vt:lpstr>Duplication</vt:lpstr>
      <vt:lpstr>Slide 125</vt:lpstr>
      <vt:lpstr>Distinct</vt:lpstr>
      <vt:lpstr>Slide 127</vt:lpstr>
      <vt:lpstr>Distinct</vt:lpstr>
      <vt:lpstr>Slide 129</vt:lpstr>
      <vt:lpstr>Duplication</vt:lpstr>
      <vt:lpstr>Slide 131</vt:lpstr>
      <vt:lpstr>Duplication</vt:lpstr>
      <vt:lpstr>Slide 133</vt:lpstr>
      <vt:lpstr>Duplication</vt:lpstr>
      <vt:lpstr>Slide 135</vt:lpstr>
      <vt:lpstr>Duplication</vt:lpstr>
      <vt:lpstr>Slide 137</vt:lpstr>
      <vt:lpstr>Duplication</vt:lpstr>
      <vt:lpstr>Slide 139</vt:lpstr>
      <vt:lpstr>Duplication</vt:lpstr>
      <vt:lpstr>Slide 141</vt:lpstr>
      <vt:lpstr>Duplication</vt:lpstr>
      <vt:lpstr>Slide 143</vt:lpstr>
      <vt:lpstr>Duplication</vt:lpstr>
      <vt:lpstr>Slide 145</vt:lpstr>
      <vt:lpstr>Duplication</vt:lpstr>
      <vt:lpstr>Slide 147</vt:lpstr>
      <vt:lpstr>Duplication</vt:lpstr>
      <vt:lpstr>Slide 149</vt:lpstr>
      <vt:lpstr>Duplication</vt:lpstr>
      <vt:lpstr>Slide 151</vt:lpstr>
      <vt:lpstr>Duplication</vt:lpstr>
      <vt:lpstr>Slide 153</vt:lpstr>
      <vt:lpstr>Duplication</vt:lpstr>
      <vt:lpstr>Slide 155</vt:lpstr>
      <vt:lpstr>Duplication</vt:lpstr>
      <vt:lpstr>Slide 157</vt:lpstr>
      <vt:lpstr>Duplication</vt:lpstr>
      <vt:lpstr>Slide 159</vt:lpstr>
      <vt:lpstr>Duplication</vt:lpstr>
      <vt:lpstr>Slide 161</vt:lpstr>
      <vt:lpstr>Duplication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llewellyn</dc:creator>
  <cp:lastModifiedBy>llewellyn</cp:lastModifiedBy>
  <cp:revision>1</cp:revision>
  <dcterms:created xsi:type="dcterms:W3CDTF">2017-04-27T09:35:45Z</dcterms:created>
  <dcterms:modified xsi:type="dcterms:W3CDTF">2017-04-27T09:36:00Z</dcterms:modified>
</cp:coreProperties>
</file>