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87" r:id="rId2"/>
    <p:sldId id="387" r:id="rId3"/>
    <p:sldId id="388" r:id="rId4"/>
    <p:sldId id="386" r:id="rId5"/>
    <p:sldId id="382" r:id="rId6"/>
    <p:sldId id="383" r:id="rId7"/>
    <p:sldId id="38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287"/>
            <p14:sldId id="387"/>
            <p14:sldId id="388"/>
            <p14:sldId id="386"/>
            <p14:sldId id="382"/>
            <p14:sldId id="383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6395"/>
  </p:normalViewPr>
  <p:slideViewPr>
    <p:cSldViewPr snapToGrid="0" snapToObjects="1" showGuides="1">
      <p:cViewPr varScale="1">
        <p:scale>
          <a:sx n="146" d="100"/>
          <a:sy n="146" d="100"/>
        </p:scale>
        <p:origin x="140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22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7/13/20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32;p35">
            <a:extLst>
              <a:ext uri="{FF2B5EF4-FFF2-40B4-BE49-F238E27FC236}">
                <a16:creationId xmlns:a16="http://schemas.microsoft.com/office/drawing/2014/main" id="{6F07B5BE-16D3-7A4E-99B6-FC0C7F75F96B}"/>
              </a:ext>
            </a:extLst>
          </p:cNvPr>
          <p:cNvSpPr txBox="1">
            <a:spLocks/>
          </p:cNvSpPr>
          <p:nvPr/>
        </p:nvSpPr>
        <p:spPr>
          <a:xfrm>
            <a:off x="193562" y="618844"/>
            <a:ext cx="6385142" cy="43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GB" sz="6000" dirty="0" err="1">
                <a:solidFill>
                  <a:schemeClr val="accent2"/>
                </a:solidFill>
                <a:latin typeface="Dosis ExtraLight"/>
                <a:sym typeface="Dosis ExtraLight"/>
              </a:rPr>
              <a:t>Recfacto</a:t>
            </a:r>
            <a:r>
              <a:rPr lang="en-GB" sz="6000" u="sng" dirty="0" err="1">
                <a:solidFill>
                  <a:schemeClr val="accent2"/>
                </a:solidFill>
                <a:latin typeface="Dosis ExtraLight"/>
                <a:sym typeface="Dosis ExtraLight"/>
              </a:rPr>
              <a:t>ring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endParaRPr lang="en-GB" sz="3000" dirty="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Workshop 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@</a:t>
            </a:r>
            <a:r>
              <a:rPr lang="en-GB" dirty="0" err="1">
                <a:solidFill>
                  <a:schemeClr val="tx2"/>
                </a:solidFill>
              </a:rPr>
              <a:t>LlewellynFalco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ZOOM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Mute – Grid View – Video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0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GOOGLE DOCS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Class Notes – Intro Questions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" name="Google Shape;4110;p39">
            <a:extLst>
              <a:ext uri="{FF2B5EF4-FFF2-40B4-BE49-F238E27FC236}">
                <a16:creationId xmlns:a16="http://schemas.microsoft.com/office/drawing/2014/main" id="{7900BF09-89F6-4CCC-83F2-2DCEF83861CE}"/>
              </a:ext>
            </a:extLst>
          </p:cNvPr>
          <p:cNvGrpSpPr/>
          <p:nvPr/>
        </p:nvGrpSpPr>
        <p:grpSpPr>
          <a:xfrm>
            <a:off x="2113196" y="947916"/>
            <a:ext cx="734111" cy="888510"/>
            <a:chOff x="584925" y="922575"/>
            <a:chExt cx="415200" cy="502525"/>
          </a:xfrm>
          <a:solidFill>
            <a:schemeClr val="accent2"/>
          </a:solidFill>
        </p:grpSpPr>
        <p:sp>
          <p:nvSpPr>
            <p:cNvPr id="23" name="Google Shape;4111;p39">
              <a:extLst>
                <a:ext uri="{FF2B5EF4-FFF2-40B4-BE49-F238E27FC236}">
                  <a16:creationId xmlns:a16="http://schemas.microsoft.com/office/drawing/2014/main" id="{5BC3FB94-4284-4301-B9DF-1A8B577F9BEB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12;p39">
              <a:extLst>
                <a:ext uri="{FF2B5EF4-FFF2-40B4-BE49-F238E27FC236}">
                  <a16:creationId xmlns:a16="http://schemas.microsoft.com/office/drawing/2014/main" id="{BE232C6B-01FB-4530-B6CB-EE073B87C500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13;p39">
              <a:extLst>
                <a:ext uri="{FF2B5EF4-FFF2-40B4-BE49-F238E27FC236}">
                  <a16:creationId xmlns:a16="http://schemas.microsoft.com/office/drawing/2014/main" id="{B7F9EE77-2C48-4078-91C3-E567A34ECC52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50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EC2 SERVER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0BFB7"/>
                </a:solidFill>
              </a:rPr>
              <a:t>AnyDesk</a:t>
            </a:r>
            <a:r>
              <a:rPr lang="en-US" dirty="0">
                <a:solidFill>
                  <a:srgbClr val="80BFB7"/>
                </a:solidFill>
              </a:rPr>
              <a:t> – </a:t>
            </a:r>
            <a:r>
              <a:rPr lang="en-US" dirty="0" err="1">
                <a:solidFill>
                  <a:srgbClr val="80BFB7"/>
                </a:solidFill>
              </a:rPr>
              <a:t>MobTime</a:t>
            </a:r>
            <a:r>
              <a:rPr lang="en-US" dirty="0">
                <a:solidFill>
                  <a:srgbClr val="80BFB7"/>
                </a:solidFill>
              </a:rPr>
              <a:t> - Workshop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4" name="Google Shape;4208;p39">
            <a:extLst>
              <a:ext uri="{FF2B5EF4-FFF2-40B4-BE49-F238E27FC236}">
                <a16:creationId xmlns:a16="http://schemas.microsoft.com/office/drawing/2014/main" id="{27214321-BF1E-4610-92FF-B23B87F4FD62}"/>
              </a:ext>
            </a:extLst>
          </p:cNvPr>
          <p:cNvGrpSpPr/>
          <p:nvPr/>
        </p:nvGrpSpPr>
        <p:grpSpPr>
          <a:xfrm>
            <a:off x="2048561" y="1035845"/>
            <a:ext cx="927114" cy="892861"/>
            <a:chOff x="2583325" y="2972875"/>
            <a:chExt cx="462850" cy="445750"/>
          </a:xfrm>
          <a:solidFill>
            <a:schemeClr val="accent2"/>
          </a:solidFill>
        </p:grpSpPr>
        <p:sp>
          <p:nvSpPr>
            <p:cNvPr id="15" name="Google Shape;4209;p39">
              <a:extLst>
                <a:ext uri="{FF2B5EF4-FFF2-40B4-BE49-F238E27FC236}">
                  <a16:creationId xmlns:a16="http://schemas.microsoft.com/office/drawing/2014/main" id="{A58CB774-48FA-4F8B-8B17-D4C0B15ADA1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0;p39">
              <a:extLst>
                <a:ext uri="{FF2B5EF4-FFF2-40B4-BE49-F238E27FC236}">
                  <a16:creationId xmlns:a16="http://schemas.microsoft.com/office/drawing/2014/main" id="{91432DA2-651E-4D0A-B52F-C725C6E80D50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34439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77</Words>
  <Application>Microsoft Macintosh PowerPoint</Application>
  <PresentationFormat>On-screen Show (16:9)</PresentationFormat>
  <Paragraphs>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ZOOM</vt:lpstr>
      <vt:lpstr>GOOGLE DOCS</vt:lpstr>
      <vt:lpstr>PowerPoint Presentation</vt:lpstr>
      <vt:lpstr>Awareness (show) Proficiency (do) Fluency (repeat)</vt:lpstr>
      <vt:lpstr>0 -&gt; 1</vt:lpstr>
      <vt:lpstr>EC2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50</cp:revision>
  <dcterms:modified xsi:type="dcterms:W3CDTF">2020-07-14T04:59:57Z</dcterms:modified>
</cp:coreProperties>
</file>