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96" r:id="rId3"/>
    <p:sldId id="301" r:id="rId4"/>
    <p:sldId id="299" r:id="rId5"/>
    <p:sldId id="304" r:id="rId6"/>
    <p:sldId id="292" r:id="rId7"/>
    <p:sldId id="298" r:id="rId8"/>
    <p:sldId id="293" r:id="rId9"/>
    <p:sldId id="294" r:id="rId10"/>
    <p:sldId id="297" r:id="rId11"/>
    <p:sldId id="300" r:id="rId12"/>
    <p:sldId id="295" r:id="rId13"/>
    <p:sldId id="303" r:id="rId14"/>
    <p:sldId id="302" r:id="rId15"/>
    <p:sldId id="287" r:id="rId16"/>
    <p:sldId id="272" r:id="rId17"/>
  </p:sldIdLst>
  <p:sldSz cx="9144000" cy="6858000" type="screen4x3"/>
  <p:notesSz cx="6858000" cy="9144000"/>
  <p:defaultTextStyle>
    <a:defPPr>
      <a:defRPr lang="en-US"/>
    </a:defPPr>
    <a:lvl1pPr marL="0" algn="l" defTabSz="45705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057" algn="l" defTabSz="45705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117" algn="l" defTabSz="45705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174" algn="l" defTabSz="45705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232" algn="l" defTabSz="45705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292" algn="l" defTabSz="45705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349" algn="l" defTabSz="45705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406" algn="l" defTabSz="45705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466" algn="l" defTabSz="45705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8030A"/>
    <a:srgbClr val="575757"/>
    <a:srgbClr val="2B4D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1" d="100"/>
          <a:sy n="101" d="100"/>
        </p:scale>
        <p:origin x="-1864" y="-112"/>
      </p:cViewPr>
      <p:guideLst>
        <p:guide orient="horz" pos="2160"/>
        <p:guide pos="288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7" d="100"/>
        <a:sy n="137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8E7EDD-6406-4A41-9393-8F7AD46F97CF}" type="datetimeFigureOut">
              <a:rPr lang="en-US" smtClean="0"/>
              <a:t>6/12/16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C6EE63-5EE6-514E-80CC-4C87CFA5C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3355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05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057" algn="l" defTabSz="45705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117" algn="l" defTabSz="45705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174" algn="l" defTabSz="45705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232" algn="l" defTabSz="45705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292" algn="l" defTabSz="45705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349" algn="l" defTabSz="45705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406" algn="l" defTabSz="45705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466" algn="l" defTabSz="45705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1" y="2130427"/>
            <a:ext cx="7772399" cy="1470024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2" y="3886199"/>
            <a:ext cx="6400801" cy="175260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0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2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3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ABD0F-E43C-9343-80E3-B733E3541CC1}" type="datetimeFigureOut">
              <a:rPr lang="en-US" smtClean="0"/>
              <a:t>6/12/16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41B9D-205A-8042-9B68-3F117E5A2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116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ABD0F-E43C-9343-80E3-B733E3541CC1}" type="datetimeFigureOut">
              <a:rPr lang="en-US" smtClean="0"/>
              <a:t>6/12/16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41B9D-205A-8042-9B68-3F117E5A2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32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399" y="274638"/>
            <a:ext cx="2057401" cy="5851527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2" y="274638"/>
            <a:ext cx="6019799" cy="5851527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ABD0F-E43C-9343-80E3-B733E3541CC1}" type="datetimeFigureOut">
              <a:rPr lang="en-US" smtClean="0"/>
              <a:t>6/12/16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41B9D-205A-8042-9B68-3F117E5A2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064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ABD0F-E43C-9343-80E3-B733E3541CC1}" type="datetimeFigureOut">
              <a:rPr lang="en-US" smtClean="0"/>
              <a:t>6/12/16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41B9D-205A-8042-9B68-3F117E5A2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593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4"/>
            <a:ext cx="7772399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6"/>
            <a:ext cx="7772399" cy="1500185"/>
          </a:xfrm>
        </p:spPr>
        <p:txBody>
          <a:bodyPr anchor="b"/>
          <a:lstStyle>
            <a:lvl1pPr marL="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1pPr>
            <a:lvl2pPr marL="45705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11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3pPr>
            <a:lvl4pPr marL="137117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82823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2852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74234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19940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65646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ABD0F-E43C-9343-80E3-B733E3541CC1}" type="datetimeFigureOut">
              <a:rPr lang="en-US" smtClean="0"/>
              <a:t>6/12/16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41B9D-205A-8042-9B68-3F117E5A2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820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599" cy="4525962"/>
          </a:xfrm>
        </p:spPr>
        <p:txBody>
          <a:bodyPr/>
          <a:lstStyle>
            <a:lvl1pPr>
              <a:defRPr sz="2800"/>
            </a:lvl1pPr>
            <a:lvl2pPr>
              <a:defRPr sz="25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1" y="1600201"/>
            <a:ext cx="4038599" cy="4525962"/>
          </a:xfrm>
        </p:spPr>
        <p:txBody>
          <a:bodyPr/>
          <a:lstStyle>
            <a:lvl1pPr>
              <a:defRPr sz="2800"/>
            </a:lvl1pPr>
            <a:lvl2pPr>
              <a:defRPr sz="25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ABD0F-E43C-9343-80E3-B733E3541CC1}" type="datetimeFigureOut">
              <a:rPr lang="en-US" smtClean="0"/>
              <a:t>6/12/16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41B9D-205A-8042-9B68-3F117E5A2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586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639763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57057" indent="0">
              <a:buNone/>
              <a:defRPr sz="2100" b="1"/>
            </a:lvl2pPr>
            <a:lvl3pPr marL="914117" indent="0">
              <a:buNone/>
              <a:defRPr sz="1800" b="1"/>
            </a:lvl3pPr>
            <a:lvl4pPr marL="1371174" indent="0">
              <a:buNone/>
              <a:defRPr sz="1500" b="1"/>
            </a:lvl4pPr>
            <a:lvl5pPr marL="1828232" indent="0">
              <a:buNone/>
              <a:defRPr sz="1500" b="1"/>
            </a:lvl5pPr>
            <a:lvl6pPr marL="2285292" indent="0">
              <a:buNone/>
              <a:defRPr sz="1500" b="1"/>
            </a:lvl6pPr>
            <a:lvl7pPr marL="2742349" indent="0">
              <a:buNone/>
              <a:defRPr sz="1500" b="1"/>
            </a:lvl7pPr>
            <a:lvl8pPr marL="3199406" indent="0">
              <a:buNone/>
              <a:defRPr sz="1500" b="1"/>
            </a:lvl8pPr>
            <a:lvl9pPr marL="3656466" indent="0">
              <a:buNone/>
              <a:defRPr sz="15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7"/>
            <a:ext cx="4040188" cy="3951288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2"/>
            <a:ext cx="4041775" cy="639763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57057" indent="0">
              <a:buNone/>
              <a:defRPr sz="2100" b="1"/>
            </a:lvl2pPr>
            <a:lvl3pPr marL="914117" indent="0">
              <a:buNone/>
              <a:defRPr sz="1800" b="1"/>
            </a:lvl3pPr>
            <a:lvl4pPr marL="1371174" indent="0">
              <a:buNone/>
              <a:defRPr sz="1500" b="1"/>
            </a:lvl4pPr>
            <a:lvl5pPr marL="1828232" indent="0">
              <a:buNone/>
              <a:defRPr sz="1500" b="1"/>
            </a:lvl5pPr>
            <a:lvl6pPr marL="2285292" indent="0">
              <a:buNone/>
              <a:defRPr sz="1500" b="1"/>
            </a:lvl6pPr>
            <a:lvl7pPr marL="2742349" indent="0">
              <a:buNone/>
              <a:defRPr sz="1500" b="1"/>
            </a:lvl7pPr>
            <a:lvl8pPr marL="3199406" indent="0">
              <a:buNone/>
              <a:defRPr sz="1500" b="1"/>
            </a:lvl8pPr>
            <a:lvl9pPr marL="3656466" indent="0">
              <a:buNone/>
              <a:defRPr sz="15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7"/>
            <a:ext cx="4041775" cy="3951288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ABD0F-E43C-9343-80E3-B733E3541CC1}" type="datetimeFigureOut">
              <a:rPr lang="en-US" smtClean="0"/>
              <a:t>6/12/16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41B9D-205A-8042-9B68-3F117E5A2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647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ABD0F-E43C-9343-80E3-B733E3541CC1}" type="datetimeFigureOut">
              <a:rPr lang="en-US" smtClean="0"/>
              <a:t>6/12/16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41B9D-205A-8042-9B68-3F117E5A2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916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ABD0F-E43C-9343-80E3-B733E3541CC1}" type="datetimeFigureOut">
              <a:rPr lang="en-US" smtClean="0"/>
              <a:t>6/12/16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41B9D-205A-8042-9B68-3F117E5A2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850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3"/>
            <a:ext cx="3008314" cy="1162048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4"/>
          </a:xfrm>
        </p:spPr>
        <p:txBody>
          <a:bodyPr/>
          <a:lstStyle>
            <a:lvl1pPr>
              <a:defRPr sz="3100"/>
            </a:lvl1pPr>
            <a:lvl2pPr>
              <a:defRPr sz="2800"/>
            </a:lvl2pPr>
            <a:lvl3pPr>
              <a:defRPr sz="25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1"/>
            <a:ext cx="3008314" cy="4691062"/>
          </a:xfrm>
        </p:spPr>
        <p:txBody>
          <a:bodyPr/>
          <a:lstStyle>
            <a:lvl1pPr marL="0" indent="0">
              <a:buNone/>
              <a:defRPr sz="1500"/>
            </a:lvl1pPr>
            <a:lvl2pPr marL="457057" indent="0">
              <a:buNone/>
              <a:defRPr sz="1200"/>
            </a:lvl2pPr>
            <a:lvl3pPr marL="914117" indent="0">
              <a:buNone/>
              <a:defRPr sz="900"/>
            </a:lvl3pPr>
            <a:lvl4pPr marL="1371174" indent="0">
              <a:buNone/>
              <a:defRPr sz="900"/>
            </a:lvl4pPr>
            <a:lvl5pPr marL="1828232" indent="0">
              <a:buNone/>
              <a:defRPr sz="900"/>
            </a:lvl5pPr>
            <a:lvl6pPr marL="2285292" indent="0">
              <a:buNone/>
              <a:defRPr sz="900"/>
            </a:lvl6pPr>
            <a:lvl7pPr marL="2742349" indent="0">
              <a:buNone/>
              <a:defRPr sz="900"/>
            </a:lvl7pPr>
            <a:lvl8pPr marL="3199406" indent="0">
              <a:buNone/>
              <a:defRPr sz="900"/>
            </a:lvl8pPr>
            <a:lvl9pPr marL="3656466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ABD0F-E43C-9343-80E3-B733E3541CC1}" type="datetimeFigureOut">
              <a:rPr lang="en-US" smtClean="0"/>
              <a:t>6/12/16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41B9D-205A-8042-9B68-3F117E5A2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20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90" y="4800604"/>
            <a:ext cx="5486401" cy="566737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90" y="612779"/>
            <a:ext cx="5486401" cy="4114800"/>
          </a:xfrm>
        </p:spPr>
        <p:txBody>
          <a:bodyPr/>
          <a:lstStyle>
            <a:lvl1pPr marL="0" indent="0">
              <a:buNone/>
              <a:defRPr sz="3100"/>
            </a:lvl1pPr>
            <a:lvl2pPr marL="457057" indent="0">
              <a:buNone/>
              <a:defRPr sz="2800"/>
            </a:lvl2pPr>
            <a:lvl3pPr marL="914117" indent="0">
              <a:buNone/>
              <a:defRPr sz="2500"/>
            </a:lvl3pPr>
            <a:lvl4pPr marL="1371174" indent="0">
              <a:buNone/>
              <a:defRPr sz="2100"/>
            </a:lvl4pPr>
            <a:lvl5pPr marL="1828232" indent="0">
              <a:buNone/>
              <a:defRPr sz="2100"/>
            </a:lvl5pPr>
            <a:lvl6pPr marL="2285292" indent="0">
              <a:buNone/>
              <a:defRPr sz="2100"/>
            </a:lvl6pPr>
            <a:lvl7pPr marL="2742349" indent="0">
              <a:buNone/>
              <a:defRPr sz="2100"/>
            </a:lvl7pPr>
            <a:lvl8pPr marL="3199406" indent="0">
              <a:buNone/>
              <a:defRPr sz="2100"/>
            </a:lvl8pPr>
            <a:lvl9pPr marL="3656466" indent="0">
              <a:buNone/>
              <a:defRPr sz="21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90" y="5367339"/>
            <a:ext cx="5486401" cy="804863"/>
          </a:xfrm>
        </p:spPr>
        <p:txBody>
          <a:bodyPr/>
          <a:lstStyle>
            <a:lvl1pPr marL="0" indent="0">
              <a:buNone/>
              <a:defRPr sz="1500"/>
            </a:lvl1pPr>
            <a:lvl2pPr marL="457057" indent="0">
              <a:buNone/>
              <a:defRPr sz="1200"/>
            </a:lvl2pPr>
            <a:lvl3pPr marL="914117" indent="0">
              <a:buNone/>
              <a:defRPr sz="900"/>
            </a:lvl3pPr>
            <a:lvl4pPr marL="1371174" indent="0">
              <a:buNone/>
              <a:defRPr sz="900"/>
            </a:lvl4pPr>
            <a:lvl5pPr marL="1828232" indent="0">
              <a:buNone/>
              <a:defRPr sz="900"/>
            </a:lvl5pPr>
            <a:lvl6pPr marL="2285292" indent="0">
              <a:buNone/>
              <a:defRPr sz="900"/>
            </a:lvl6pPr>
            <a:lvl7pPr marL="2742349" indent="0">
              <a:buNone/>
              <a:defRPr sz="900"/>
            </a:lvl7pPr>
            <a:lvl8pPr marL="3199406" indent="0">
              <a:buNone/>
              <a:defRPr sz="900"/>
            </a:lvl8pPr>
            <a:lvl9pPr marL="3656466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ABD0F-E43C-9343-80E3-B733E3541CC1}" type="datetimeFigureOut">
              <a:rPr lang="en-US" smtClean="0"/>
              <a:t>6/12/16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41B9D-205A-8042-9B68-3F117E5A2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505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1" y="274640"/>
            <a:ext cx="8229599" cy="1142999"/>
          </a:xfrm>
          <a:prstGeom prst="rect">
            <a:avLst/>
          </a:prstGeom>
        </p:spPr>
        <p:txBody>
          <a:bodyPr vert="horz" lIns="91412" tIns="45704" rIns="91412" bIns="45704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600201"/>
            <a:ext cx="8229599" cy="4525962"/>
          </a:xfrm>
          <a:prstGeom prst="rect">
            <a:avLst/>
          </a:prstGeom>
        </p:spPr>
        <p:txBody>
          <a:bodyPr vert="horz" lIns="91412" tIns="45704" rIns="91412" bIns="45704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1" y="6356353"/>
            <a:ext cx="2133599" cy="365127"/>
          </a:xfrm>
          <a:prstGeom prst="rect">
            <a:avLst/>
          </a:prstGeom>
        </p:spPr>
        <p:txBody>
          <a:bodyPr vert="horz" lIns="91412" tIns="45704" rIns="91412" bIns="45704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CABD0F-E43C-9343-80E3-B733E3541CC1}" type="datetimeFigureOut">
              <a:rPr lang="en-US" smtClean="0"/>
              <a:t>6/12/16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2" y="6356353"/>
            <a:ext cx="2895601" cy="365127"/>
          </a:xfrm>
          <a:prstGeom prst="rect">
            <a:avLst/>
          </a:prstGeom>
        </p:spPr>
        <p:txBody>
          <a:bodyPr vert="horz" lIns="91412" tIns="45704" rIns="91412" bIns="45704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1" y="6356353"/>
            <a:ext cx="2133599" cy="365127"/>
          </a:xfrm>
          <a:prstGeom prst="rect">
            <a:avLst/>
          </a:prstGeom>
        </p:spPr>
        <p:txBody>
          <a:bodyPr vert="horz" lIns="91412" tIns="45704" rIns="91412" bIns="45704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D41B9D-205A-8042-9B68-3F117E5A2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338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xStyles>
    <p:titleStyle>
      <a:lvl1pPr algn="ctr" defTabSz="457057" rtl="0" eaLnBrk="1" latinLnBrk="0" hangingPunct="1">
        <a:spcBef>
          <a:spcPct val="0"/>
        </a:spcBef>
        <a:buNone/>
        <a:defRPr sz="4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793" indent="-342793" algn="l" defTabSz="457057" rtl="0" eaLnBrk="1" latinLnBrk="0" hangingPunct="1">
        <a:spcBef>
          <a:spcPct val="20000"/>
        </a:spcBef>
        <a:buFont typeface="Arial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1pPr>
      <a:lvl2pPr marL="742721" indent="-285661" algn="l" defTabSz="457057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646" indent="-228529" algn="l" defTabSz="457057" rtl="0" eaLnBrk="1" latinLnBrk="0" hangingPunct="1">
        <a:spcBef>
          <a:spcPct val="20000"/>
        </a:spcBef>
        <a:buFont typeface="Arial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703" indent="-228529" algn="l" defTabSz="457057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760" indent="-228529" algn="l" defTabSz="457057" rtl="0" eaLnBrk="1" latinLnBrk="0" hangingPunct="1">
        <a:spcBef>
          <a:spcPct val="20000"/>
        </a:spcBef>
        <a:buFont typeface="Arial"/>
        <a:buChar char="»"/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820" indent="-228529" algn="l" defTabSz="457057" rtl="0" eaLnBrk="1" latinLnBrk="0" hangingPunct="1">
        <a:spcBef>
          <a:spcPct val="2000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878" indent="-228529" algn="l" defTabSz="457057" rtl="0" eaLnBrk="1" latinLnBrk="0" hangingPunct="1">
        <a:spcBef>
          <a:spcPct val="2000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935" indent="-228529" algn="l" defTabSz="457057" rtl="0" eaLnBrk="1" latinLnBrk="0" hangingPunct="1">
        <a:spcBef>
          <a:spcPct val="2000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995" indent="-228529" algn="l" defTabSz="457057" rtl="0" eaLnBrk="1" latinLnBrk="0" hangingPunct="1">
        <a:spcBef>
          <a:spcPct val="2000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05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57" algn="l" defTabSz="45705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17" algn="l" defTabSz="45705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74" algn="l" defTabSz="45705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232" algn="l" defTabSz="45705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292" algn="l" defTabSz="45705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349" algn="l" defTabSz="45705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406" algn="l" defTabSz="45705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466" algn="l" defTabSz="45705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Strong-Style Pairing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Maaret</a:t>
            </a:r>
            <a:r>
              <a:rPr lang="en-US" dirty="0" smtClean="0"/>
              <a:t> </a:t>
            </a:r>
            <a:r>
              <a:rPr lang="en-US" dirty="0" err="1" smtClean="0"/>
              <a:t>Pyhäjärvi</a:t>
            </a:r>
            <a:r>
              <a:rPr lang="en-US" dirty="0" smtClean="0"/>
              <a:t> &amp; Llewellyn Falco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454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1" y="274640"/>
            <a:ext cx="8229599" cy="6162776"/>
          </a:xfrm>
        </p:spPr>
        <p:txBody>
          <a:bodyPr>
            <a:normAutofit/>
          </a:bodyPr>
          <a:lstStyle/>
          <a:p>
            <a:r>
              <a:rPr lang="en-US" b="1" dirty="0" smtClean="0"/>
              <a:t>How to start pairing.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27143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1" y="274640"/>
            <a:ext cx="8229599" cy="6162776"/>
          </a:xfrm>
        </p:spPr>
        <p:txBody>
          <a:bodyPr>
            <a:normAutofit/>
          </a:bodyPr>
          <a:lstStyle/>
          <a:p>
            <a:r>
              <a:rPr lang="en-US" b="1" dirty="0" smtClean="0"/>
              <a:t>Trust is built on </a:t>
            </a:r>
            <a:br>
              <a:rPr lang="en-US" b="1" dirty="0" smtClean="0"/>
            </a:br>
            <a:r>
              <a:rPr lang="en-US" b="1" dirty="0" smtClean="0"/>
              <a:t>Many small successes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66617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1" y="274640"/>
            <a:ext cx="8229599" cy="6162776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Coding exercise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289459" y="6273224"/>
            <a:ext cx="385454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200" b="1" dirty="0" smtClean="0">
                <a:solidFill>
                  <a:schemeClr val="bg1">
                    <a:lumMod val="75000"/>
                  </a:schemeClr>
                </a:solidFill>
                <a:latin typeface="Arial Black"/>
                <a:cs typeface="Arial Black"/>
              </a:rPr>
              <a:t>@LlewellynFalco</a:t>
            </a:r>
            <a:endParaRPr lang="en-US" sz="3200" b="1" dirty="0">
              <a:solidFill>
                <a:schemeClr val="bg1">
                  <a:lumMod val="75000"/>
                </a:schemeClr>
              </a:solidFill>
              <a:latin typeface="Arial Black"/>
              <a:cs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959464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1" y="274640"/>
            <a:ext cx="8229599" cy="6162776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Mobbing exercise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289459" y="6273224"/>
            <a:ext cx="385454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200" b="1" dirty="0" smtClean="0">
                <a:solidFill>
                  <a:schemeClr val="bg1">
                    <a:lumMod val="75000"/>
                  </a:schemeClr>
                </a:solidFill>
                <a:latin typeface="Arial Black"/>
                <a:cs typeface="Arial Black"/>
              </a:rPr>
              <a:t>@LlewellynFalco</a:t>
            </a:r>
            <a:endParaRPr lang="en-US" sz="3200" b="1" dirty="0">
              <a:solidFill>
                <a:schemeClr val="bg1">
                  <a:lumMod val="75000"/>
                </a:schemeClr>
              </a:solidFill>
              <a:latin typeface="Arial Black"/>
              <a:cs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3147229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1" y="274640"/>
            <a:ext cx="8229599" cy="6162776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Homework Assignment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289459" y="6273224"/>
            <a:ext cx="385454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200" b="1" dirty="0" smtClean="0">
                <a:solidFill>
                  <a:schemeClr val="bg1">
                    <a:lumMod val="75000"/>
                  </a:schemeClr>
                </a:solidFill>
                <a:latin typeface="Arial Black"/>
                <a:cs typeface="Arial Black"/>
              </a:rPr>
              <a:t>@LlewellynFalco</a:t>
            </a:r>
            <a:endParaRPr lang="en-US" sz="3200" b="1" dirty="0">
              <a:solidFill>
                <a:schemeClr val="bg1">
                  <a:lumMod val="75000"/>
                </a:schemeClr>
              </a:solidFill>
              <a:latin typeface="Arial Black"/>
              <a:cs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258791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5835769"/>
            <a:ext cx="9144000" cy="477021"/>
          </a:xfrm>
          <a:prstGeom prst="rect">
            <a:avLst/>
          </a:prstGeom>
          <a:noFill/>
        </p:spPr>
        <p:txBody>
          <a:bodyPr wrap="square" lIns="91412" tIns="45704" rIns="91412" bIns="45704" rtlCol="0">
            <a:spAutoFit/>
          </a:bodyPr>
          <a:lstStyle/>
          <a:p>
            <a:pPr algn="ctr"/>
            <a:r>
              <a:rPr lang="en-US" sz="2500" dirty="0"/>
              <a:t>#</a:t>
            </a:r>
            <a:r>
              <a:rPr lang="en-US" sz="2500" dirty="0" err="1"/>
              <a:t>MobProgrammingGuidebook</a:t>
            </a:r>
            <a:endParaRPr lang="en-US" sz="2500" dirty="0"/>
          </a:p>
        </p:txBody>
      </p:sp>
      <p:pic>
        <p:nvPicPr>
          <p:cNvPr id="26" name="Picture 25" descr="Screen Shot 2015-11-05 at 8.12.2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02" y="366258"/>
            <a:ext cx="6197601" cy="5336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118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72297" y="3886199"/>
            <a:ext cx="6329492" cy="1535701"/>
          </a:xfrm>
          <a:prstGeom prst="rect">
            <a:avLst/>
          </a:prstGeom>
          <a:solidFill>
            <a:srgbClr val="FFFFFF">
              <a:alpha val="77000"/>
            </a:srgbClr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12" tIns="45704" rIns="91412" bIns="45704"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276829" y="2699355"/>
            <a:ext cx="2568881" cy="646503"/>
          </a:xfrm>
          <a:prstGeom prst="rect">
            <a:avLst/>
          </a:prstGeom>
          <a:solidFill>
            <a:srgbClr val="FFFFFF">
              <a:alpha val="78000"/>
            </a:srgbClr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12" tIns="45704" rIns="91412" bIns="45704" rtlCol="0" anchor="ctr"/>
          <a:lstStyle/>
          <a:p>
            <a:pPr algn="ctr"/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685801" y="2262910"/>
            <a:ext cx="7772399" cy="1470024"/>
          </a:xfrm>
        </p:spPr>
        <p:txBody>
          <a:bodyPr/>
          <a:lstStyle/>
          <a:p>
            <a:r>
              <a:rPr lang="en-US" b="1" dirty="0" smtClean="0"/>
              <a:t>Thank you.</a:t>
            </a:r>
            <a:endParaRPr lang="en-US" b="1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@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maaretp</a:t>
            </a: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r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@LlewellynFalco</a:t>
            </a:r>
          </a:p>
          <a:p>
            <a:pPr algn="r"/>
            <a:r>
              <a:rPr lang="en-US" sz="2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(please connect with us through Twitter or LinkedIn)</a:t>
            </a:r>
          </a:p>
          <a:p>
            <a:pPr algn="r"/>
            <a:endParaRPr lang="en-US" sz="2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0893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1" y="274640"/>
            <a:ext cx="8229599" cy="6162776"/>
          </a:xfrm>
        </p:spPr>
        <p:txBody>
          <a:bodyPr>
            <a:normAutofit/>
          </a:bodyPr>
          <a:lstStyle/>
          <a:p>
            <a:r>
              <a:rPr lang="en-US" b="1" dirty="0" smtClean="0"/>
              <a:t>What is Strong Style?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549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1" y="274640"/>
            <a:ext cx="8229599" cy="6162776"/>
          </a:xfrm>
        </p:spPr>
        <p:txBody>
          <a:bodyPr>
            <a:normAutofit/>
          </a:bodyPr>
          <a:lstStyle/>
          <a:p>
            <a:r>
              <a:rPr lang="en-US" b="1" dirty="0" smtClean="0"/>
              <a:t>“</a:t>
            </a:r>
            <a:r>
              <a:rPr lang="en-US" dirty="0" smtClean="0"/>
              <a:t>For an </a:t>
            </a:r>
            <a:r>
              <a:rPr lang="en-US" dirty="0"/>
              <a:t>i</a:t>
            </a:r>
            <a:r>
              <a:rPr lang="en-US" dirty="0" smtClean="0"/>
              <a:t>dea to go from </a:t>
            </a:r>
            <a:br>
              <a:rPr lang="en-US" dirty="0" smtClean="0"/>
            </a:br>
            <a:r>
              <a:rPr lang="en-US" b="1" dirty="0" smtClean="0"/>
              <a:t>your</a:t>
            </a:r>
            <a:r>
              <a:rPr lang="en-US" dirty="0" smtClean="0"/>
              <a:t> </a:t>
            </a:r>
            <a:r>
              <a:rPr lang="en-US" b="1" dirty="0"/>
              <a:t>h</a:t>
            </a:r>
            <a:r>
              <a:rPr lang="en-US" b="1" dirty="0" smtClean="0"/>
              <a:t>ead </a:t>
            </a:r>
            <a:r>
              <a:rPr lang="en-US" dirty="0" smtClean="0"/>
              <a:t>to the </a:t>
            </a:r>
            <a:r>
              <a:rPr lang="en-US" b="1" dirty="0" smtClean="0"/>
              <a:t>computer</a:t>
            </a:r>
            <a:br>
              <a:rPr lang="en-US" b="1" dirty="0" smtClean="0"/>
            </a:br>
            <a:r>
              <a:rPr lang="en-US" b="1" dirty="0" smtClean="0"/>
              <a:t> </a:t>
            </a:r>
            <a:r>
              <a:rPr lang="en-US" dirty="0" smtClean="0"/>
              <a:t>it must go through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b="1" dirty="0" smtClean="0"/>
              <a:t>someone else’s hands”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18024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1" y="274640"/>
            <a:ext cx="8229599" cy="6162776"/>
          </a:xfrm>
        </p:spPr>
        <p:txBody>
          <a:bodyPr>
            <a:normAutofit/>
          </a:bodyPr>
          <a:lstStyle/>
          <a:p>
            <a:r>
              <a:rPr lang="en-US" b="1" dirty="0" smtClean="0"/>
              <a:t>Highest level of abstraction</a:t>
            </a:r>
            <a:br>
              <a:rPr lang="en-US" b="1" dirty="0" smtClean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b="1" dirty="0" smtClean="0"/>
              <a:t>Intent</a:t>
            </a:r>
            <a:br>
              <a:rPr lang="en-US" b="1" dirty="0" smtClean="0"/>
            </a:br>
            <a:r>
              <a:rPr lang="en-US" b="1" dirty="0" smtClean="0"/>
              <a:t>Location</a:t>
            </a:r>
            <a:br>
              <a:rPr lang="en-US" b="1" dirty="0" smtClean="0"/>
            </a:br>
            <a:r>
              <a:rPr lang="en-US" b="1" dirty="0" smtClean="0"/>
              <a:t>Details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35406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1" y="274640"/>
            <a:ext cx="8229599" cy="6162776"/>
          </a:xfrm>
        </p:spPr>
        <p:txBody>
          <a:bodyPr>
            <a:normAutofit/>
          </a:bodyPr>
          <a:lstStyle/>
          <a:p>
            <a:r>
              <a:rPr lang="en-US" b="1" dirty="0" smtClean="0"/>
              <a:t>In the beginning </a:t>
            </a:r>
            <a:br>
              <a:rPr lang="en-US" b="1" dirty="0" smtClean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sz="3200" i="1" dirty="0" smtClean="0"/>
              <a:t>(stories of pairing with </a:t>
            </a:r>
            <a:r>
              <a:rPr lang="en-US" sz="3200" i="1" dirty="0"/>
              <a:t>L</a:t>
            </a:r>
            <a:r>
              <a:rPr lang="en-US" sz="3200" i="1" dirty="0" smtClean="0"/>
              <a:t>lewellyn)</a:t>
            </a:r>
            <a:endParaRPr lang="en-US" sz="3200" i="1" dirty="0"/>
          </a:p>
        </p:txBody>
      </p:sp>
    </p:spTree>
    <p:extLst>
      <p:ext uri="{BB962C8B-B14F-4D97-AF65-F5344CB8AC3E}">
        <p14:creationId xmlns:p14="http://schemas.microsoft.com/office/powerpoint/2010/main" val="1876350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1" y="274640"/>
            <a:ext cx="8229599" cy="6162776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Lines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289459" y="6273224"/>
            <a:ext cx="385454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200" b="1" dirty="0" smtClean="0">
                <a:solidFill>
                  <a:schemeClr val="bg1">
                    <a:lumMod val="75000"/>
                  </a:schemeClr>
                </a:solidFill>
                <a:latin typeface="Arial Black"/>
                <a:cs typeface="Arial Black"/>
              </a:rPr>
              <a:t>@LlewellynFalco</a:t>
            </a:r>
            <a:endParaRPr lang="en-US" sz="3200" b="1" dirty="0">
              <a:solidFill>
                <a:schemeClr val="bg1">
                  <a:lumMod val="75000"/>
                </a:schemeClr>
              </a:solidFill>
              <a:latin typeface="Arial Black"/>
              <a:cs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3955293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1" y="274640"/>
            <a:ext cx="8229599" cy="6162776"/>
          </a:xfrm>
        </p:spPr>
        <p:txBody>
          <a:bodyPr>
            <a:normAutofit/>
          </a:bodyPr>
          <a:lstStyle/>
          <a:p>
            <a:r>
              <a:rPr lang="en-US" b="1" dirty="0" smtClean="0"/>
              <a:t>Being a good driver/navigator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89864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1" y="274640"/>
            <a:ext cx="8229599" cy="6162776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Language (demo)</a:t>
            </a:r>
            <a:br>
              <a:rPr lang="en-US" b="1" dirty="0" smtClean="0">
                <a:solidFill>
                  <a:srgbClr val="0000FF"/>
                </a:solidFill>
              </a:rPr>
            </a:br>
            <a:r>
              <a:rPr lang="en-US" b="1" dirty="0" smtClean="0">
                <a:solidFill>
                  <a:srgbClr val="0000FF"/>
                </a:solidFill>
              </a:rPr>
              <a:t/>
            </a:r>
            <a:br>
              <a:rPr lang="en-US" b="1" dirty="0" smtClean="0">
                <a:solidFill>
                  <a:srgbClr val="0000FF"/>
                </a:solidFill>
              </a:rPr>
            </a:br>
            <a:r>
              <a:rPr lang="en-US" dirty="0" smtClean="0"/>
              <a:t>normal</a:t>
            </a:r>
            <a:br>
              <a:rPr lang="en-US" dirty="0" smtClean="0"/>
            </a:br>
            <a:r>
              <a:rPr lang="en-US" dirty="0" smtClean="0"/>
              <a:t>strong</a:t>
            </a:r>
            <a:br>
              <a:rPr lang="en-US" dirty="0" smtClean="0"/>
            </a:br>
            <a:r>
              <a:rPr lang="en-US" dirty="0" smtClean="0"/>
              <a:t>strong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289459" y="6273224"/>
            <a:ext cx="385454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200" b="1" dirty="0" smtClean="0">
                <a:solidFill>
                  <a:schemeClr val="bg1">
                    <a:lumMod val="75000"/>
                  </a:schemeClr>
                </a:solidFill>
                <a:latin typeface="Arial Black"/>
                <a:cs typeface="Arial Black"/>
              </a:rPr>
              <a:t>@LlewellynFalco</a:t>
            </a:r>
            <a:endParaRPr lang="en-US" sz="3200" b="1" dirty="0">
              <a:solidFill>
                <a:schemeClr val="bg1">
                  <a:lumMod val="75000"/>
                </a:schemeClr>
              </a:solidFill>
              <a:latin typeface="Arial Black"/>
              <a:cs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60788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1" y="274640"/>
            <a:ext cx="8229599" cy="6162776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Language (Exercise)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289459" y="6273224"/>
            <a:ext cx="385454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200" b="1" dirty="0" smtClean="0">
                <a:solidFill>
                  <a:schemeClr val="bg1">
                    <a:lumMod val="75000"/>
                  </a:schemeClr>
                </a:solidFill>
                <a:latin typeface="Arial Black"/>
                <a:cs typeface="Arial Black"/>
              </a:rPr>
              <a:t>@LlewellynFalco</a:t>
            </a:r>
            <a:endParaRPr lang="en-US" sz="3200" b="1" dirty="0">
              <a:solidFill>
                <a:schemeClr val="bg1">
                  <a:lumMod val="75000"/>
                </a:schemeClr>
              </a:solidFill>
              <a:latin typeface="Arial Black"/>
              <a:cs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959464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2134</TotalTime>
  <Words>89</Words>
  <Application>Microsoft Macintosh PowerPoint</Application>
  <PresentationFormat>On-screen Show (4:3)</PresentationFormat>
  <Paragraphs>26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Strong-Style Pairing</vt:lpstr>
      <vt:lpstr>What is Strong Style?</vt:lpstr>
      <vt:lpstr>“For an idea to go from  your head to the computer  it must go through  someone else’s hands”</vt:lpstr>
      <vt:lpstr>Highest level of abstraction  Intent Location Details</vt:lpstr>
      <vt:lpstr>In the beginning   (stories of pairing with Llewellyn)</vt:lpstr>
      <vt:lpstr>Lines</vt:lpstr>
      <vt:lpstr>Being a good driver/navigator</vt:lpstr>
      <vt:lpstr>Language (demo)  normal strong strong</vt:lpstr>
      <vt:lpstr>Language (Exercise)</vt:lpstr>
      <vt:lpstr>How to start pairing.</vt:lpstr>
      <vt:lpstr>Trust is built on  Many small successes</vt:lpstr>
      <vt:lpstr>Coding exercise</vt:lpstr>
      <vt:lpstr>Mobbing exercise</vt:lpstr>
      <vt:lpstr>Homework Assignment</vt:lpstr>
      <vt:lpstr>PowerPoint Presentation</vt:lpstr>
      <vt:lpstr>Thank you.</vt:lpstr>
    </vt:vector>
  </TitlesOfParts>
  <Manager/>
  <Company>Spun Laboratories 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Tales from Developer Tester Collaboration</dc:title>
  <dc:subject/>
  <dc:creator>LLEWELLYN FALCO</dc:creator>
  <cp:keywords/>
  <dc:description/>
  <cp:lastModifiedBy>LLEWELLYN FALCO</cp:lastModifiedBy>
  <cp:revision>43</cp:revision>
  <dcterms:created xsi:type="dcterms:W3CDTF">2015-09-09T13:15:07Z</dcterms:created>
  <dcterms:modified xsi:type="dcterms:W3CDTF">2016-06-12T15:47:58Z</dcterms:modified>
  <cp:category/>
</cp:coreProperties>
</file>