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305" r:id="rId3"/>
    <p:sldId id="296" r:id="rId4"/>
    <p:sldId id="301" r:id="rId5"/>
    <p:sldId id="304" r:id="rId6"/>
    <p:sldId id="292" r:id="rId7"/>
    <p:sldId id="298" r:id="rId8"/>
    <p:sldId id="299" r:id="rId9"/>
    <p:sldId id="293" r:id="rId10"/>
    <p:sldId id="306" r:id="rId11"/>
    <p:sldId id="307" r:id="rId12"/>
    <p:sldId id="294" r:id="rId13"/>
    <p:sldId id="312" r:id="rId14"/>
    <p:sldId id="297" r:id="rId15"/>
    <p:sldId id="300" r:id="rId16"/>
    <p:sldId id="295" r:id="rId17"/>
    <p:sldId id="310" r:id="rId18"/>
    <p:sldId id="303" r:id="rId19"/>
    <p:sldId id="311" r:id="rId20"/>
    <p:sldId id="309" r:id="rId21"/>
    <p:sldId id="308" r:id="rId22"/>
    <p:sldId id="302" r:id="rId23"/>
    <p:sldId id="287" r:id="rId24"/>
    <p:sldId id="272" r:id="rId25"/>
  </p:sldIdLst>
  <p:sldSz cx="9144000" cy="6858000" type="screen4x3"/>
  <p:notesSz cx="6858000" cy="9144000"/>
  <p:defaultTextStyle>
    <a:defPPr>
      <a:defRPr lang="en-US"/>
    </a:defPPr>
    <a:lvl1pPr marL="0" algn="l" defTabSz="457057" rtl="0" eaLnBrk="1" latinLnBrk="0" hangingPunct="1">
      <a:defRPr sz="1800" kern="1200">
        <a:solidFill>
          <a:schemeClr val="tx1"/>
        </a:solidFill>
        <a:latin typeface="+mn-lt"/>
        <a:ea typeface="+mn-ea"/>
        <a:cs typeface="+mn-cs"/>
      </a:defRPr>
    </a:lvl1pPr>
    <a:lvl2pPr marL="457057" algn="l" defTabSz="457057" rtl="0" eaLnBrk="1" latinLnBrk="0" hangingPunct="1">
      <a:defRPr sz="1800" kern="1200">
        <a:solidFill>
          <a:schemeClr val="tx1"/>
        </a:solidFill>
        <a:latin typeface="+mn-lt"/>
        <a:ea typeface="+mn-ea"/>
        <a:cs typeface="+mn-cs"/>
      </a:defRPr>
    </a:lvl2pPr>
    <a:lvl3pPr marL="914117" algn="l" defTabSz="457057" rtl="0" eaLnBrk="1" latinLnBrk="0" hangingPunct="1">
      <a:defRPr sz="1800" kern="1200">
        <a:solidFill>
          <a:schemeClr val="tx1"/>
        </a:solidFill>
        <a:latin typeface="+mn-lt"/>
        <a:ea typeface="+mn-ea"/>
        <a:cs typeface="+mn-cs"/>
      </a:defRPr>
    </a:lvl3pPr>
    <a:lvl4pPr marL="1371174" algn="l" defTabSz="457057" rtl="0" eaLnBrk="1" latinLnBrk="0" hangingPunct="1">
      <a:defRPr sz="1800" kern="1200">
        <a:solidFill>
          <a:schemeClr val="tx1"/>
        </a:solidFill>
        <a:latin typeface="+mn-lt"/>
        <a:ea typeface="+mn-ea"/>
        <a:cs typeface="+mn-cs"/>
      </a:defRPr>
    </a:lvl4pPr>
    <a:lvl5pPr marL="1828232" algn="l" defTabSz="457057" rtl="0" eaLnBrk="1" latinLnBrk="0" hangingPunct="1">
      <a:defRPr sz="1800" kern="1200">
        <a:solidFill>
          <a:schemeClr val="tx1"/>
        </a:solidFill>
        <a:latin typeface="+mn-lt"/>
        <a:ea typeface="+mn-ea"/>
        <a:cs typeface="+mn-cs"/>
      </a:defRPr>
    </a:lvl5pPr>
    <a:lvl6pPr marL="2285292" algn="l" defTabSz="457057" rtl="0" eaLnBrk="1" latinLnBrk="0" hangingPunct="1">
      <a:defRPr sz="1800" kern="1200">
        <a:solidFill>
          <a:schemeClr val="tx1"/>
        </a:solidFill>
        <a:latin typeface="+mn-lt"/>
        <a:ea typeface="+mn-ea"/>
        <a:cs typeface="+mn-cs"/>
      </a:defRPr>
    </a:lvl6pPr>
    <a:lvl7pPr marL="2742349" algn="l" defTabSz="457057" rtl="0" eaLnBrk="1" latinLnBrk="0" hangingPunct="1">
      <a:defRPr sz="1800" kern="1200">
        <a:solidFill>
          <a:schemeClr val="tx1"/>
        </a:solidFill>
        <a:latin typeface="+mn-lt"/>
        <a:ea typeface="+mn-ea"/>
        <a:cs typeface="+mn-cs"/>
      </a:defRPr>
    </a:lvl7pPr>
    <a:lvl8pPr marL="3199406" algn="l" defTabSz="457057" rtl="0" eaLnBrk="1" latinLnBrk="0" hangingPunct="1">
      <a:defRPr sz="1800" kern="1200">
        <a:solidFill>
          <a:schemeClr val="tx1"/>
        </a:solidFill>
        <a:latin typeface="+mn-lt"/>
        <a:ea typeface="+mn-ea"/>
        <a:cs typeface="+mn-cs"/>
      </a:defRPr>
    </a:lvl8pPr>
    <a:lvl9pPr marL="3656466" algn="l" defTabSz="457057"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030A"/>
    <a:srgbClr val="575757"/>
    <a:srgbClr val="2B4DB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2" d="100"/>
          <a:sy n="132" d="100"/>
        </p:scale>
        <p:origin x="-1504" y="-96"/>
      </p:cViewPr>
      <p:guideLst>
        <p:guide orient="horz" pos="2160"/>
        <p:guide pos="2881"/>
      </p:guideLst>
    </p:cSldViewPr>
  </p:slideViewPr>
  <p:notesTextViewPr>
    <p:cViewPr>
      <p:scale>
        <a:sx n="100" d="100"/>
        <a:sy n="100" d="100"/>
      </p:scale>
      <p:origin x="0" y="0"/>
    </p:cViewPr>
  </p:notesTextViewPr>
  <p:sorterViewPr>
    <p:cViewPr>
      <p:scale>
        <a:sx n="132" d="100"/>
        <a:sy n="132"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8E7EDD-6406-4A41-9393-8F7AD46F97CF}" type="datetimeFigureOut">
              <a:rPr lang="en-US" smtClean="0"/>
              <a:t>6/14/16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C6EE63-5EE6-514E-80CC-4C87CFA5CAFF}" type="slidenum">
              <a:rPr lang="en-US" smtClean="0"/>
              <a:t>‹#›</a:t>
            </a:fld>
            <a:endParaRPr lang="en-US"/>
          </a:p>
        </p:txBody>
      </p:sp>
    </p:spTree>
    <p:extLst>
      <p:ext uri="{BB962C8B-B14F-4D97-AF65-F5344CB8AC3E}">
        <p14:creationId xmlns:p14="http://schemas.microsoft.com/office/powerpoint/2010/main" val="2755335588"/>
      </p:ext>
    </p:extLst>
  </p:cSld>
  <p:clrMap bg1="lt1" tx1="dk1" bg2="lt2" tx2="dk2" accent1="accent1" accent2="accent2" accent3="accent3" accent4="accent4" accent5="accent5" accent6="accent6" hlink="hlink" folHlink="folHlink"/>
  <p:notesStyle>
    <a:lvl1pPr marL="0" algn="l" defTabSz="457057" rtl="0" eaLnBrk="1" latinLnBrk="0" hangingPunct="1">
      <a:defRPr sz="1200" kern="1200">
        <a:solidFill>
          <a:schemeClr val="tx1"/>
        </a:solidFill>
        <a:latin typeface="+mn-lt"/>
        <a:ea typeface="+mn-ea"/>
        <a:cs typeface="+mn-cs"/>
      </a:defRPr>
    </a:lvl1pPr>
    <a:lvl2pPr marL="457057" algn="l" defTabSz="457057" rtl="0" eaLnBrk="1" latinLnBrk="0" hangingPunct="1">
      <a:defRPr sz="1200" kern="1200">
        <a:solidFill>
          <a:schemeClr val="tx1"/>
        </a:solidFill>
        <a:latin typeface="+mn-lt"/>
        <a:ea typeface="+mn-ea"/>
        <a:cs typeface="+mn-cs"/>
      </a:defRPr>
    </a:lvl2pPr>
    <a:lvl3pPr marL="914117" algn="l" defTabSz="457057" rtl="0" eaLnBrk="1" latinLnBrk="0" hangingPunct="1">
      <a:defRPr sz="1200" kern="1200">
        <a:solidFill>
          <a:schemeClr val="tx1"/>
        </a:solidFill>
        <a:latin typeface="+mn-lt"/>
        <a:ea typeface="+mn-ea"/>
        <a:cs typeface="+mn-cs"/>
      </a:defRPr>
    </a:lvl3pPr>
    <a:lvl4pPr marL="1371174" algn="l" defTabSz="457057" rtl="0" eaLnBrk="1" latinLnBrk="0" hangingPunct="1">
      <a:defRPr sz="1200" kern="1200">
        <a:solidFill>
          <a:schemeClr val="tx1"/>
        </a:solidFill>
        <a:latin typeface="+mn-lt"/>
        <a:ea typeface="+mn-ea"/>
        <a:cs typeface="+mn-cs"/>
      </a:defRPr>
    </a:lvl4pPr>
    <a:lvl5pPr marL="1828232" algn="l" defTabSz="457057" rtl="0" eaLnBrk="1" latinLnBrk="0" hangingPunct="1">
      <a:defRPr sz="1200" kern="1200">
        <a:solidFill>
          <a:schemeClr val="tx1"/>
        </a:solidFill>
        <a:latin typeface="+mn-lt"/>
        <a:ea typeface="+mn-ea"/>
        <a:cs typeface="+mn-cs"/>
      </a:defRPr>
    </a:lvl5pPr>
    <a:lvl6pPr marL="2285292" algn="l" defTabSz="457057" rtl="0" eaLnBrk="1" latinLnBrk="0" hangingPunct="1">
      <a:defRPr sz="1200" kern="1200">
        <a:solidFill>
          <a:schemeClr val="tx1"/>
        </a:solidFill>
        <a:latin typeface="+mn-lt"/>
        <a:ea typeface="+mn-ea"/>
        <a:cs typeface="+mn-cs"/>
      </a:defRPr>
    </a:lvl6pPr>
    <a:lvl7pPr marL="2742349" algn="l" defTabSz="457057" rtl="0" eaLnBrk="1" latinLnBrk="0" hangingPunct="1">
      <a:defRPr sz="1200" kern="1200">
        <a:solidFill>
          <a:schemeClr val="tx1"/>
        </a:solidFill>
        <a:latin typeface="+mn-lt"/>
        <a:ea typeface="+mn-ea"/>
        <a:cs typeface="+mn-cs"/>
      </a:defRPr>
    </a:lvl7pPr>
    <a:lvl8pPr marL="3199406" algn="l" defTabSz="457057" rtl="0" eaLnBrk="1" latinLnBrk="0" hangingPunct="1">
      <a:defRPr sz="1200" kern="1200">
        <a:solidFill>
          <a:schemeClr val="tx1"/>
        </a:solidFill>
        <a:latin typeface="+mn-lt"/>
        <a:ea typeface="+mn-ea"/>
        <a:cs typeface="+mn-cs"/>
      </a:defRPr>
    </a:lvl8pPr>
    <a:lvl9pPr marL="3656466" algn="l" defTabSz="45705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C157C8D-6C9C-3F41-A598-90F2004D4917}" type="slidenum">
              <a:rPr lang="en-US" smtClean="0"/>
              <a:t>21</a:t>
            </a:fld>
            <a:endParaRPr lang="en-US"/>
          </a:p>
        </p:txBody>
      </p:sp>
    </p:spTree>
    <p:extLst>
      <p:ext uri="{BB962C8B-B14F-4D97-AF65-F5344CB8AC3E}">
        <p14:creationId xmlns:p14="http://schemas.microsoft.com/office/powerpoint/2010/main" val="1443528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7"/>
            <a:ext cx="7772399" cy="1470024"/>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2" y="3886199"/>
            <a:ext cx="6400801" cy="1752601"/>
          </a:xfrm>
        </p:spPr>
        <p:txBody>
          <a:bodyPr/>
          <a:lstStyle>
            <a:lvl1pPr marL="0" indent="0" algn="ctr">
              <a:buNone/>
              <a:defRPr>
                <a:solidFill>
                  <a:schemeClr val="tx1">
                    <a:tint val="75000"/>
                  </a:schemeClr>
                </a:solidFill>
              </a:defRPr>
            </a:lvl1pPr>
            <a:lvl2pPr marL="457057" indent="0" algn="ctr">
              <a:buNone/>
              <a:defRPr>
                <a:solidFill>
                  <a:schemeClr val="tx1">
                    <a:tint val="75000"/>
                  </a:schemeClr>
                </a:solidFill>
              </a:defRPr>
            </a:lvl2pPr>
            <a:lvl3pPr marL="914117" indent="0" algn="ctr">
              <a:buNone/>
              <a:defRPr>
                <a:solidFill>
                  <a:schemeClr val="tx1">
                    <a:tint val="75000"/>
                  </a:schemeClr>
                </a:solidFill>
              </a:defRPr>
            </a:lvl3pPr>
            <a:lvl4pPr marL="1371174" indent="0" algn="ctr">
              <a:buNone/>
              <a:defRPr>
                <a:solidFill>
                  <a:schemeClr val="tx1">
                    <a:tint val="75000"/>
                  </a:schemeClr>
                </a:solidFill>
              </a:defRPr>
            </a:lvl4pPr>
            <a:lvl5pPr marL="1828232" indent="0" algn="ctr">
              <a:buNone/>
              <a:defRPr>
                <a:solidFill>
                  <a:schemeClr val="tx1">
                    <a:tint val="75000"/>
                  </a:schemeClr>
                </a:solidFill>
              </a:defRPr>
            </a:lvl5pPr>
            <a:lvl6pPr marL="2285292" indent="0" algn="ctr">
              <a:buNone/>
              <a:defRPr>
                <a:solidFill>
                  <a:schemeClr val="tx1">
                    <a:tint val="75000"/>
                  </a:schemeClr>
                </a:solidFill>
              </a:defRPr>
            </a:lvl6pPr>
            <a:lvl7pPr marL="2742349" indent="0" algn="ctr">
              <a:buNone/>
              <a:defRPr>
                <a:solidFill>
                  <a:schemeClr val="tx1">
                    <a:tint val="75000"/>
                  </a:schemeClr>
                </a:solidFill>
              </a:defRPr>
            </a:lvl7pPr>
            <a:lvl8pPr marL="3199406" indent="0" algn="ctr">
              <a:buNone/>
              <a:defRPr>
                <a:solidFill>
                  <a:schemeClr val="tx1">
                    <a:tint val="75000"/>
                  </a:schemeClr>
                </a:solidFill>
              </a:defRPr>
            </a:lvl8pPr>
            <a:lvl9pPr marL="3656466"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B7CABD0F-E43C-9343-80E3-B733E3541CC1}" type="datetimeFigureOut">
              <a:rPr lang="en-US" smtClean="0"/>
              <a:t>6/14/16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1235116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B7CABD0F-E43C-9343-80E3-B733E3541CC1}" type="datetimeFigureOut">
              <a:rPr lang="en-US" smtClean="0"/>
              <a:t>6/14/16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163732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399" y="274638"/>
            <a:ext cx="2057401" cy="5851527"/>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2" y="274638"/>
            <a:ext cx="6019799" cy="5851527"/>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B7CABD0F-E43C-9343-80E3-B733E3541CC1}" type="datetimeFigureOut">
              <a:rPr lang="en-US" smtClean="0"/>
              <a:t>6/14/16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2358064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B7CABD0F-E43C-9343-80E3-B733E3541CC1}" type="datetimeFigureOut">
              <a:rPr lang="en-US" smtClean="0"/>
              <a:t>6/14/16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894593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399"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6"/>
            <a:ext cx="7772399" cy="1500185"/>
          </a:xfrm>
        </p:spPr>
        <p:txBody>
          <a:bodyPr anchor="b"/>
          <a:lstStyle>
            <a:lvl1pPr marL="0" indent="0">
              <a:buNone/>
              <a:defRPr sz="2100">
                <a:solidFill>
                  <a:schemeClr val="tx1">
                    <a:tint val="75000"/>
                  </a:schemeClr>
                </a:solidFill>
              </a:defRPr>
            </a:lvl1pPr>
            <a:lvl2pPr marL="457057" indent="0">
              <a:buNone/>
              <a:defRPr sz="1800">
                <a:solidFill>
                  <a:schemeClr val="tx1">
                    <a:tint val="75000"/>
                  </a:schemeClr>
                </a:solidFill>
              </a:defRPr>
            </a:lvl2pPr>
            <a:lvl3pPr marL="914117" indent="0">
              <a:buNone/>
              <a:defRPr sz="1500">
                <a:solidFill>
                  <a:schemeClr val="tx1">
                    <a:tint val="75000"/>
                  </a:schemeClr>
                </a:solidFill>
              </a:defRPr>
            </a:lvl3pPr>
            <a:lvl4pPr marL="1371174" indent="0">
              <a:buNone/>
              <a:defRPr sz="1500">
                <a:solidFill>
                  <a:schemeClr val="tx1">
                    <a:tint val="75000"/>
                  </a:schemeClr>
                </a:solidFill>
              </a:defRPr>
            </a:lvl4pPr>
            <a:lvl5pPr marL="1828232" indent="0">
              <a:buNone/>
              <a:defRPr sz="1500">
                <a:solidFill>
                  <a:schemeClr val="tx1">
                    <a:tint val="75000"/>
                  </a:schemeClr>
                </a:solidFill>
              </a:defRPr>
            </a:lvl5pPr>
            <a:lvl6pPr marL="2285292" indent="0">
              <a:buNone/>
              <a:defRPr sz="1500">
                <a:solidFill>
                  <a:schemeClr val="tx1">
                    <a:tint val="75000"/>
                  </a:schemeClr>
                </a:solidFill>
              </a:defRPr>
            </a:lvl6pPr>
            <a:lvl7pPr marL="2742349" indent="0">
              <a:buNone/>
              <a:defRPr sz="1500">
                <a:solidFill>
                  <a:schemeClr val="tx1">
                    <a:tint val="75000"/>
                  </a:schemeClr>
                </a:solidFill>
              </a:defRPr>
            </a:lvl7pPr>
            <a:lvl8pPr marL="3199406" indent="0">
              <a:buNone/>
              <a:defRPr sz="1500">
                <a:solidFill>
                  <a:schemeClr val="tx1">
                    <a:tint val="75000"/>
                  </a:schemeClr>
                </a:solidFill>
              </a:defRPr>
            </a:lvl8pPr>
            <a:lvl9pPr marL="3656466" indent="0">
              <a:buNone/>
              <a:defRPr sz="15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B7CABD0F-E43C-9343-80E3-B733E3541CC1}" type="datetimeFigureOut">
              <a:rPr lang="en-US" smtClean="0"/>
              <a:t>6/14/16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3013820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1"/>
            <a:ext cx="4038599" cy="4525962"/>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1" y="1600201"/>
            <a:ext cx="4038599" cy="4525962"/>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B7CABD0F-E43C-9343-80E3-B733E3541CC1}" type="datetimeFigureOut">
              <a:rPr lang="en-US" smtClean="0"/>
              <a:t>6/14/16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763586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2"/>
            <a:ext cx="4040188" cy="639763"/>
          </a:xfrm>
        </p:spPr>
        <p:txBody>
          <a:bodyPr anchor="b"/>
          <a:lstStyle>
            <a:lvl1pPr marL="0" indent="0">
              <a:buNone/>
              <a:defRPr sz="2500" b="1"/>
            </a:lvl1pPr>
            <a:lvl2pPr marL="457057" indent="0">
              <a:buNone/>
              <a:defRPr sz="2100" b="1"/>
            </a:lvl2pPr>
            <a:lvl3pPr marL="914117" indent="0">
              <a:buNone/>
              <a:defRPr sz="1800" b="1"/>
            </a:lvl3pPr>
            <a:lvl4pPr marL="1371174" indent="0">
              <a:buNone/>
              <a:defRPr sz="1500" b="1"/>
            </a:lvl4pPr>
            <a:lvl5pPr marL="1828232" indent="0">
              <a:buNone/>
              <a:defRPr sz="1500" b="1"/>
            </a:lvl5pPr>
            <a:lvl6pPr marL="2285292" indent="0">
              <a:buNone/>
              <a:defRPr sz="1500" b="1"/>
            </a:lvl6pPr>
            <a:lvl7pPr marL="2742349" indent="0">
              <a:buNone/>
              <a:defRPr sz="1500" b="1"/>
            </a:lvl7pPr>
            <a:lvl8pPr marL="3199406" indent="0">
              <a:buNone/>
              <a:defRPr sz="1500" b="1"/>
            </a:lvl8pPr>
            <a:lvl9pPr marL="3656466" indent="0">
              <a:buNone/>
              <a:defRPr sz="1500" b="1"/>
            </a:lvl9pPr>
          </a:lstStyle>
          <a:p>
            <a:pPr lvl="0"/>
            <a:r>
              <a:rPr lang="x-none" smtClean="0"/>
              <a:t>Click to edit Master text styles</a:t>
            </a:r>
          </a:p>
        </p:txBody>
      </p:sp>
      <p:sp>
        <p:nvSpPr>
          <p:cNvPr id="4" name="Content Placeholder 3"/>
          <p:cNvSpPr>
            <a:spLocks noGrp="1"/>
          </p:cNvSpPr>
          <p:nvPr>
            <p:ph sz="half" idx="2"/>
          </p:nvPr>
        </p:nvSpPr>
        <p:spPr>
          <a:xfrm>
            <a:off x="457200" y="2174877"/>
            <a:ext cx="4040188" cy="3951288"/>
          </a:xfrm>
        </p:spPr>
        <p:txBody>
          <a:bodyPr/>
          <a:lstStyle>
            <a:lvl1pPr>
              <a:defRPr sz="25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6" y="1535112"/>
            <a:ext cx="4041775" cy="639763"/>
          </a:xfrm>
        </p:spPr>
        <p:txBody>
          <a:bodyPr anchor="b"/>
          <a:lstStyle>
            <a:lvl1pPr marL="0" indent="0">
              <a:buNone/>
              <a:defRPr sz="2500" b="1"/>
            </a:lvl1pPr>
            <a:lvl2pPr marL="457057" indent="0">
              <a:buNone/>
              <a:defRPr sz="2100" b="1"/>
            </a:lvl2pPr>
            <a:lvl3pPr marL="914117" indent="0">
              <a:buNone/>
              <a:defRPr sz="1800" b="1"/>
            </a:lvl3pPr>
            <a:lvl4pPr marL="1371174" indent="0">
              <a:buNone/>
              <a:defRPr sz="1500" b="1"/>
            </a:lvl4pPr>
            <a:lvl5pPr marL="1828232" indent="0">
              <a:buNone/>
              <a:defRPr sz="1500" b="1"/>
            </a:lvl5pPr>
            <a:lvl6pPr marL="2285292" indent="0">
              <a:buNone/>
              <a:defRPr sz="1500" b="1"/>
            </a:lvl6pPr>
            <a:lvl7pPr marL="2742349" indent="0">
              <a:buNone/>
              <a:defRPr sz="1500" b="1"/>
            </a:lvl7pPr>
            <a:lvl8pPr marL="3199406" indent="0">
              <a:buNone/>
              <a:defRPr sz="1500" b="1"/>
            </a:lvl8pPr>
            <a:lvl9pPr marL="3656466" indent="0">
              <a:buNone/>
              <a:defRPr sz="1500" b="1"/>
            </a:lvl9pPr>
          </a:lstStyle>
          <a:p>
            <a:pPr lvl="0"/>
            <a:r>
              <a:rPr lang="x-none" smtClean="0"/>
              <a:t>Click to edit Master text styles</a:t>
            </a:r>
          </a:p>
        </p:txBody>
      </p:sp>
      <p:sp>
        <p:nvSpPr>
          <p:cNvPr id="6" name="Content Placeholder 5"/>
          <p:cNvSpPr>
            <a:spLocks noGrp="1"/>
          </p:cNvSpPr>
          <p:nvPr>
            <p:ph sz="quarter" idx="4"/>
          </p:nvPr>
        </p:nvSpPr>
        <p:spPr>
          <a:xfrm>
            <a:off x="4645026" y="2174877"/>
            <a:ext cx="4041775" cy="3951288"/>
          </a:xfrm>
        </p:spPr>
        <p:txBody>
          <a:bodyPr/>
          <a:lstStyle>
            <a:lvl1pPr>
              <a:defRPr sz="25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B7CABD0F-E43C-9343-80E3-B733E3541CC1}" type="datetimeFigureOut">
              <a:rPr lang="en-US" smtClean="0"/>
              <a:t>6/14/16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3923647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B7CABD0F-E43C-9343-80E3-B733E3541CC1}" type="datetimeFigureOut">
              <a:rPr lang="en-US" smtClean="0"/>
              <a:t>6/14/16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3052916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CABD0F-E43C-9343-80E3-B733E3541CC1}" type="datetimeFigureOut">
              <a:rPr lang="en-US" smtClean="0"/>
              <a:t>6/14/16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910850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3"/>
            <a:ext cx="3008314" cy="1162048"/>
          </a:xfrm>
        </p:spPr>
        <p:txBody>
          <a:bodyPr anchor="b"/>
          <a:lstStyle>
            <a:lvl1pPr algn="l">
              <a:defRPr sz="2100" b="1"/>
            </a:lvl1pPr>
          </a:lstStyle>
          <a:p>
            <a:r>
              <a:rPr lang="x-none" smtClean="0"/>
              <a:t>Click to edit Master title style</a:t>
            </a:r>
            <a:endParaRPr lang="en-US"/>
          </a:p>
        </p:txBody>
      </p:sp>
      <p:sp>
        <p:nvSpPr>
          <p:cNvPr id="3" name="Content Placeholder 2"/>
          <p:cNvSpPr>
            <a:spLocks noGrp="1"/>
          </p:cNvSpPr>
          <p:nvPr>
            <p:ph idx="1"/>
          </p:nvPr>
        </p:nvSpPr>
        <p:spPr>
          <a:xfrm>
            <a:off x="3575050" y="273051"/>
            <a:ext cx="5111751" cy="5853114"/>
          </a:xfrm>
        </p:spPr>
        <p:txBody>
          <a:bodyPr/>
          <a:lstStyle>
            <a:lvl1pPr>
              <a:defRPr sz="3100"/>
            </a:lvl1pPr>
            <a:lvl2pPr>
              <a:defRPr sz="2800"/>
            </a:lvl2pPr>
            <a:lvl3pPr>
              <a:defRPr sz="2500"/>
            </a:lvl3pPr>
            <a:lvl4pPr>
              <a:defRPr sz="2100"/>
            </a:lvl4pPr>
            <a:lvl5pPr>
              <a:defRPr sz="2100"/>
            </a:lvl5pPr>
            <a:lvl6pPr>
              <a:defRPr sz="2100"/>
            </a:lvl6pPr>
            <a:lvl7pPr>
              <a:defRPr sz="2100"/>
            </a:lvl7pPr>
            <a:lvl8pPr>
              <a:defRPr sz="2100"/>
            </a:lvl8pPr>
            <a:lvl9pPr>
              <a:defRPr sz="21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1"/>
            <a:ext cx="3008314" cy="4691062"/>
          </a:xfrm>
        </p:spPr>
        <p:txBody>
          <a:bodyPr/>
          <a:lstStyle>
            <a:lvl1pPr marL="0" indent="0">
              <a:buNone/>
              <a:defRPr sz="1500"/>
            </a:lvl1pPr>
            <a:lvl2pPr marL="457057" indent="0">
              <a:buNone/>
              <a:defRPr sz="1200"/>
            </a:lvl2pPr>
            <a:lvl3pPr marL="914117" indent="0">
              <a:buNone/>
              <a:defRPr sz="900"/>
            </a:lvl3pPr>
            <a:lvl4pPr marL="1371174" indent="0">
              <a:buNone/>
              <a:defRPr sz="900"/>
            </a:lvl4pPr>
            <a:lvl5pPr marL="1828232" indent="0">
              <a:buNone/>
              <a:defRPr sz="900"/>
            </a:lvl5pPr>
            <a:lvl6pPr marL="2285292" indent="0">
              <a:buNone/>
              <a:defRPr sz="900"/>
            </a:lvl6pPr>
            <a:lvl7pPr marL="2742349" indent="0">
              <a:buNone/>
              <a:defRPr sz="900"/>
            </a:lvl7pPr>
            <a:lvl8pPr marL="3199406" indent="0">
              <a:buNone/>
              <a:defRPr sz="900"/>
            </a:lvl8pPr>
            <a:lvl9pPr marL="3656466"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B7CABD0F-E43C-9343-80E3-B733E3541CC1}" type="datetimeFigureOut">
              <a:rPr lang="en-US" smtClean="0"/>
              <a:t>6/14/16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417020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90" y="4800604"/>
            <a:ext cx="5486401" cy="566737"/>
          </a:xfrm>
        </p:spPr>
        <p:txBody>
          <a:bodyPr anchor="b"/>
          <a:lstStyle>
            <a:lvl1pPr algn="l">
              <a:defRPr sz="2100" b="1"/>
            </a:lvl1pPr>
          </a:lstStyle>
          <a:p>
            <a:r>
              <a:rPr lang="x-none" smtClean="0"/>
              <a:t>Click to edit Master title style</a:t>
            </a:r>
            <a:endParaRPr lang="en-US"/>
          </a:p>
        </p:txBody>
      </p:sp>
      <p:sp>
        <p:nvSpPr>
          <p:cNvPr id="3" name="Picture Placeholder 2"/>
          <p:cNvSpPr>
            <a:spLocks noGrp="1"/>
          </p:cNvSpPr>
          <p:nvPr>
            <p:ph type="pic" idx="1"/>
          </p:nvPr>
        </p:nvSpPr>
        <p:spPr>
          <a:xfrm>
            <a:off x="1792290" y="612779"/>
            <a:ext cx="5486401" cy="4114800"/>
          </a:xfrm>
        </p:spPr>
        <p:txBody>
          <a:bodyPr/>
          <a:lstStyle>
            <a:lvl1pPr marL="0" indent="0">
              <a:buNone/>
              <a:defRPr sz="3100"/>
            </a:lvl1pPr>
            <a:lvl2pPr marL="457057" indent="0">
              <a:buNone/>
              <a:defRPr sz="2800"/>
            </a:lvl2pPr>
            <a:lvl3pPr marL="914117" indent="0">
              <a:buNone/>
              <a:defRPr sz="2500"/>
            </a:lvl3pPr>
            <a:lvl4pPr marL="1371174" indent="0">
              <a:buNone/>
              <a:defRPr sz="2100"/>
            </a:lvl4pPr>
            <a:lvl5pPr marL="1828232" indent="0">
              <a:buNone/>
              <a:defRPr sz="2100"/>
            </a:lvl5pPr>
            <a:lvl6pPr marL="2285292" indent="0">
              <a:buNone/>
              <a:defRPr sz="2100"/>
            </a:lvl6pPr>
            <a:lvl7pPr marL="2742349" indent="0">
              <a:buNone/>
              <a:defRPr sz="2100"/>
            </a:lvl7pPr>
            <a:lvl8pPr marL="3199406" indent="0">
              <a:buNone/>
              <a:defRPr sz="2100"/>
            </a:lvl8pPr>
            <a:lvl9pPr marL="3656466" indent="0">
              <a:buNone/>
              <a:defRPr sz="2100"/>
            </a:lvl9pPr>
          </a:lstStyle>
          <a:p>
            <a:endParaRPr lang="en-US"/>
          </a:p>
        </p:txBody>
      </p:sp>
      <p:sp>
        <p:nvSpPr>
          <p:cNvPr id="4" name="Text Placeholder 3"/>
          <p:cNvSpPr>
            <a:spLocks noGrp="1"/>
          </p:cNvSpPr>
          <p:nvPr>
            <p:ph type="body" sz="half" idx="2"/>
          </p:nvPr>
        </p:nvSpPr>
        <p:spPr>
          <a:xfrm>
            <a:off x="1792290" y="5367339"/>
            <a:ext cx="5486401" cy="804863"/>
          </a:xfrm>
        </p:spPr>
        <p:txBody>
          <a:bodyPr/>
          <a:lstStyle>
            <a:lvl1pPr marL="0" indent="0">
              <a:buNone/>
              <a:defRPr sz="1500"/>
            </a:lvl1pPr>
            <a:lvl2pPr marL="457057" indent="0">
              <a:buNone/>
              <a:defRPr sz="1200"/>
            </a:lvl2pPr>
            <a:lvl3pPr marL="914117" indent="0">
              <a:buNone/>
              <a:defRPr sz="900"/>
            </a:lvl3pPr>
            <a:lvl4pPr marL="1371174" indent="0">
              <a:buNone/>
              <a:defRPr sz="900"/>
            </a:lvl4pPr>
            <a:lvl5pPr marL="1828232" indent="0">
              <a:buNone/>
              <a:defRPr sz="900"/>
            </a:lvl5pPr>
            <a:lvl6pPr marL="2285292" indent="0">
              <a:buNone/>
              <a:defRPr sz="900"/>
            </a:lvl6pPr>
            <a:lvl7pPr marL="2742349" indent="0">
              <a:buNone/>
              <a:defRPr sz="900"/>
            </a:lvl7pPr>
            <a:lvl8pPr marL="3199406" indent="0">
              <a:buNone/>
              <a:defRPr sz="900"/>
            </a:lvl8pPr>
            <a:lvl9pPr marL="3656466"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B7CABD0F-E43C-9343-80E3-B733E3541CC1}" type="datetimeFigureOut">
              <a:rPr lang="en-US" smtClean="0"/>
              <a:t>6/14/16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D41B9D-205A-8042-9B68-3F117E5A28F2}" type="slidenum">
              <a:rPr lang="en-US" smtClean="0"/>
              <a:t>‹#›</a:t>
            </a:fld>
            <a:endParaRPr lang="en-US"/>
          </a:p>
        </p:txBody>
      </p:sp>
    </p:spTree>
    <p:extLst>
      <p:ext uri="{BB962C8B-B14F-4D97-AF65-F5344CB8AC3E}">
        <p14:creationId xmlns:p14="http://schemas.microsoft.com/office/powerpoint/2010/main" val="840505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274640"/>
            <a:ext cx="8229599" cy="1142999"/>
          </a:xfrm>
          <a:prstGeom prst="rect">
            <a:avLst/>
          </a:prstGeom>
        </p:spPr>
        <p:txBody>
          <a:bodyPr vert="horz" lIns="91412" tIns="45704" rIns="91412" bIns="45704"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1" y="1600201"/>
            <a:ext cx="8229599" cy="4525962"/>
          </a:xfrm>
          <a:prstGeom prst="rect">
            <a:avLst/>
          </a:prstGeom>
        </p:spPr>
        <p:txBody>
          <a:bodyPr vert="horz" lIns="91412" tIns="45704" rIns="91412" bIns="45704"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1" y="6356353"/>
            <a:ext cx="2133599" cy="365127"/>
          </a:xfrm>
          <a:prstGeom prst="rect">
            <a:avLst/>
          </a:prstGeom>
        </p:spPr>
        <p:txBody>
          <a:bodyPr vert="horz" lIns="91412" tIns="45704" rIns="91412" bIns="45704" rtlCol="0" anchor="ctr"/>
          <a:lstStyle>
            <a:lvl1pPr algn="l">
              <a:defRPr sz="1200">
                <a:solidFill>
                  <a:schemeClr val="tx1">
                    <a:tint val="75000"/>
                  </a:schemeClr>
                </a:solidFill>
              </a:defRPr>
            </a:lvl1pPr>
          </a:lstStyle>
          <a:p>
            <a:fld id="{B7CABD0F-E43C-9343-80E3-B733E3541CC1}" type="datetimeFigureOut">
              <a:rPr lang="en-US" smtClean="0"/>
              <a:t>6/14/16</a:t>
            </a:fld>
            <a:endParaRPr lang="en-US"/>
          </a:p>
        </p:txBody>
      </p:sp>
      <p:sp>
        <p:nvSpPr>
          <p:cNvPr id="5" name="Footer Placeholder 4"/>
          <p:cNvSpPr>
            <a:spLocks noGrp="1"/>
          </p:cNvSpPr>
          <p:nvPr>
            <p:ph type="ftr" sz="quarter" idx="3"/>
          </p:nvPr>
        </p:nvSpPr>
        <p:spPr>
          <a:xfrm>
            <a:off x="3124202" y="6356353"/>
            <a:ext cx="2895601" cy="365127"/>
          </a:xfrm>
          <a:prstGeom prst="rect">
            <a:avLst/>
          </a:prstGeom>
        </p:spPr>
        <p:txBody>
          <a:bodyPr vert="horz" lIns="91412" tIns="45704" rIns="91412" bIns="45704"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1" y="6356353"/>
            <a:ext cx="2133599" cy="365127"/>
          </a:xfrm>
          <a:prstGeom prst="rect">
            <a:avLst/>
          </a:prstGeom>
        </p:spPr>
        <p:txBody>
          <a:bodyPr vert="horz" lIns="91412" tIns="45704" rIns="91412" bIns="45704" rtlCol="0" anchor="ctr"/>
          <a:lstStyle>
            <a:lvl1pPr algn="r">
              <a:defRPr sz="1200">
                <a:solidFill>
                  <a:schemeClr val="tx1">
                    <a:tint val="75000"/>
                  </a:schemeClr>
                </a:solidFill>
              </a:defRPr>
            </a:lvl1pPr>
          </a:lstStyle>
          <a:p>
            <a:fld id="{57D41B9D-205A-8042-9B68-3F117E5A28F2}" type="slidenum">
              <a:rPr lang="en-US" smtClean="0"/>
              <a:t>‹#›</a:t>
            </a:fld>
            <a:endParaRPr lang="en-US"/>
          </a:p>
        </p:txBody>
      </p:sp>
      <p:sp>
        <p:nvSpPr>
          <p:cNvPr id="7" name="TextBox 6"/>
          <p:cNvSpPr txBox="1"/>
          <p:nvPr userDrawn="1"/>
        </p:nvSpPr>
        <p:spPr>
          <a:xfrm>
            <a:off x="116114" y="6118906"/>
            <a:ext cx="1794632" cy="646331"/>
          </a:xfrm>
          <a:prstGeom prst="rect">
            <a:avLst/>
          </a:prstGeom>
          <a:noFill/>
        </p:spPr>
        <p:txBody>
          <a:bodyPr wrap="none" rtlCol="0">
            <a:spAutoFit/>
          </a:bodyPr>
          <a:lstStyle/>
          <a:p>
            <a:r>
              <a:rPr lang="en-US" b="1" dirty="0" smtClean="0">
                <a:solidFill>
                  <a:schemeClr val="bg1">
                    <a:lumMod val="65000"/>
                  </a:schemeClr>
                </a:solidFill>
              </a:rPr>
              <a:t>@</a:t>
            </a:r>
            <a:r>
              <a:rPr lang="en-US" b="1" dirty="0" err="1" smtClean="0">
                <a:solidFill>
                  <a:schemeClr val="bg1">
                    <a:lumMod val="65000"/>
                  </a:schemeClr>
                </a:solidFill>
              </a:rPr>
              <a:t>maaretp</a:t>
            </a:r>
            <a:endParaRPr lang="en-US" b="1" dirty="0" smtClean="0">
              <a:solidFill>
                <a:schemeClr val="bg1">
                  <a:lumMod val="65000"/>
                </a:schemeClr>
              </a:solidFill>
            </a:endParaRPr>
          </a:p>
          <a:p>
            <a:r>
              <a:rPr lang="en-US" b="1" dirty="0" smtClean="0">
                <a:solidFill>
                  <a:schemeClr val="bg1">
                    <a:lumMod val="65000"/>
                  </a:schemeClr>
                </a:solidFill>
              </a:rPr>
              <a:t>@LlewellynFalco</a:t>
            </a:r>
            <a:endParaRPr lang="en-US" b="1" dirty="0">
              <a:solidFill>
                <a:schemeClr val="bg1">
                  <a:lumMod val="65000"/>
                </a:schemeClr>
              </a:solidFill>
            </a:endParaRPr>
          </a:p>
        </p:txBody>
      </p:sp>
    </p:spTree>
    <p:extLst>
      <p:ext uri="{BB962C8B-B14F-4D97-AF65-F5344CB8AC3E}">
        <p14:creationId xmlns:p14="http://schemas.microsoft.com/office/powerpoint/2010/main" val="1043338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xStyles>
    <p:titleStyle>
      <a:lvl1pPr algn="ctr" defTabSz="457057" rtl="0" eaLnBrk="1" latinLnBrk="0" hangingPunct="1">
        <a:spcBef>
          <a:spcPct val="0"/>
        </a:spcBef>
        <a:buNone/>
        <a:defRPr sz="4300" kern="1200">
          <a:solidFill>
            <a:schemeClr val="tx1"/>
          </a:solidFill>
          <a:latin typeface="+mj-lt"/>
          <a:ea typeface="+mj-ea"/>
          <a:cs typeface="+mj-cs"/>
        </a:defRPr>
      </a:lvl1pPr>
    </p:titleStyle>
    <p:bodyStyle>
      <a:lvl1pPr marL="342793" indent="-342793" algn="l" defTabSz="457057" rtl="0" eaLnBrk="1" latinLnBrk="0" hangingPunct="1">
        <a:spcBef>
          <a:spcPct val="20000"/>
        </a:spcBef>
        <a:buFont typeface="Arial"/>
        <a:buChar char="•"/>
        <a:defRPr sz="3100" kern="1200">
          <a:solidFill>
            <a:schemeClr val="tx1"/>
          </a:solidFill>
          <a:latin typeface="+mn-lt"/>
          <a:ea typeface="+mn-ea"/>
          <a:cs typeface="+mn-cs"/>
        </a:defRPr>
      </a:lvl1pPr>
      <a:lvl2pPr marL="742721" indent="-285661" algn="l" defTabSz="457057" rtl="0" eaLnBrk="1" latinLnBrk="0" hangingPunct="1">
        <a:spcBef>
          <a:spcPct val="20000"/>
        </a:spcBef>
        <a:buFont typeface="Arial"/>
        <a:buChar char="–"/>
        <a:defRPr sz="2800" kern="1200">
          <a:solidFill>
            <a:schemeClr val="tx1"/>
          </a:solidFill>
          <a:latin typeface="+mn-lt"/>
          <a:ea typeface="+mn-ea"/>
          <a:cs typeface="+mn-cs"/>
        </a:defRPr>
      </a:lvl2pPr>
      <a:lvl3pPr marL="1142646" indent="-228529" algn="l" defTabSz="457057" rtl="0" eaLnBrk="1" latinLnBrk="0" hangingPunct="1">
        <a:spcBef>
          <a:spcPct val="20000"/>
        </a:spcBef>
        <a:buFont typeface="Arial"/>
        <a:buChar char="•"/>
        <a:defRPr sz="2500" kern="1200">
          <a:solidFill>
            <a:schemeClr val="tx1"/>
          </a:solidFill>
          <a:latin typeface="+mn-lt"/>
          <a:ea typeface="+mn-ea"/>
          <a:cs typeface="+mn-cs"/>
        </a:defRPr>
      </a:lvl3pPr>
      <a:lvl4pPr marL="1599703" indent="-228529" algn="l" defTabSz="457057" rtl="0" eaLnBrk="1" latinLnBrk="0" hangingPunct="1">
        <a:spcBef>
          <a:spcPct val="20000"/>
        </a:spcBef>
        <a:buFont typeface="Arial"/>
        <a:buChar char="–"/>
        <a:defRPr sz="2100" kern="1200">
          <a:solidFill>
            <a:schemeClr val="tx1"/>
          </a:solidFill>
          <a:latin typeface="+mn-lt"/>
          <a:ea typeface="+mn-ea"/>
          <a:cs typeface="+mn-cs"/>
        </a:defRPr>
      </a:lvl4pPr>
      <a:lvl5pPr marL="2056760" indent="-228529" algn="l" defTabSz="457057" rtl="0" eaLnBrk="1" latinLnBrk="0" hangingPunct="1">
        <a:spcBef>
          <a:spcPct val="20000"/>
        </a:spcBef>
        <a:buFont typeface="Arial"/>
        <a:buChar char="»"/>
        <a:defRPr sz="2100" kern="1200">
          <a:solidFill>
            <a:schemeClr val="tx1"/>
          </a:solidFill>
          <a:latin typeface="+mn-lt"/>
          <a:ea typeface="+mn-ea"/>
          <a:cs typeface="+mn-cs"/>
        </a:defRPr>
      </a:lvl5pPr>
      <a:lvl6pPr marL="2513820" indent="-228529" algn="l" defTabSz="457057" rtl="0" eaLnBrk="1" latinLnBrk="0" hangingPunct="1">
        <a:spcBef>
          <a:spcPct val="20000"/>
        </a:spcBef>
        <a:buFont typeface="Arial"/>
        <a:buChar char="•"/>
        <a:defRPr sz="2100" kern="1200">
          <a:solidFill>
            <a:schemeClr val="tx1"/>
          </a:solidFill>
          <a:latin typeface="+mn-lt"/>
          <a:ea typeface="+mn-ea"/>
          <a:cs typeface="+mn-cs"/>
        </a:defRPr>
      </a:lvl6pPr>
      <a:lvl7pPr marL="2970878" indent="-228529" algn="l" defTabSz="457057" rtl="0" eaLnBrk="1" latinLnBrk="0" hangingPunct="1">
        <a:spcBef>
          <a:spcPct val="20000"/>
        </a:spcBef>
        <a:buFont typeface="Arial"/>
        <a:buChar char="•"/>
        <a:defRPr sz="2100" kern="1200">
          <a:solidFill>
            <a:schemeClr val="tx1"/>
          </a:solidFill>
          <a:latin typeface="+mn-lt"/>
          <a:ea typeface="+mn-ea"/>
          <a:cs typeface="+mn-cs"/>
        </a:defRPr>
      </a:lvl7pPr>
      <a:lvl8pPr marL="3427935" indent="-228529" algn="l" defTabSz="457057" rtl="0" eaLnBrk="1" latinLnBrk="0" hangingPunct="1">
        <a:spcBef>
          <a:spcPct val="20000"/>
        </a:spcBef>
        <a:buFont typeface="Arial"/>
        <a:buChar char="•"/>
        <a:defRPr sz="2100" kern="1200">
          <a:solidFill>
            <a:schemeClr val="tx1"/>
          </a:solidFill>
          <a:latin typeface="+mn-lt"/>
          <a:ea typeface="+mn-ea"/>
          <a:cs typeface="+mn-cs"/>
        </a:defRPr>
      </a:lvl8pPr>
      <a:lvl9pPr marL="3884995" indent="-228529" algn="l" defTabSz="457057" rtl="0" eaLnBrk="1" latinLnBrk="0" hangingPunct="1">
        <a:spcBef>
          <a:spcPct val="20000"/>
        </a:spcBef>
        <a:buFont typeface="Arial"/>
        <a:buChar char="•"/>
        <a:defRPr sz="2100" kern="1200">
          <a:solidFill>
            <a:schemeClr val="tx1"/>
          </a:solidFill>
          <a:latin typeface="+mn-lt"/>
          <a:ea typeface="+mn-ea"/>
          <a:cs typeface="+mn-cs"/>
        </a:defRPr>
      </a:lvl9pPr>
    </p:bodyStyle>
    <p:otherStyle>
      <a:defPPr>
        <a:defRPr lang="en-US"/>
      </a:defPPr>
      <a:lvl1pPr marL="0" algn="l" defTabSz="457057" rtl="0" eaLnBrk="1" latinLnBrk="0" hangingPunct="1">
        <a:defRPr sz="1800" kern="1200">
          <a:solidFill>
            <a:schemeClr val="tx1"/>
          </a:solidFill>
          <a:latin typeface="+mn-lt"/>
          <a:ea typeface="+mn-ea"/>
          <a:cs typeface="+mn-cs"/>
        </a:defRPr>
      </a:lvl1pPr>
      <a:lvl2pPr marL="457057" algn="l" defTabSz="457057" rtl="0" eaLnBrk="1" latinLnBrk="0" hangingPunct="1">
        <a:defRPr sz="1800" kern="1200">
          <a:solidFill>
            <a:schemeClr val="tx1"/>
          </a:solidFill>
          <a:latin typeface="+mn-lt"/>
          <a:ea typeface="+mn-ea"/>
          <a:cs typeface="+mn-cs"/>
        </a:defRPr>
      </a:lvl2pPr>
      <a:lvl3pPr marL="914117" algn="l" defTabSz="457057" rtl="0" eaLnBrk="1" latinLnBrk="0" hangingPunct="1">
        <a:defRPr sz="1800" kern="1200">
          <a:solidFill>
            <a:schemeClr val="tx1"/>
          </a:solidFill>
          <a:latin typeface="+mn-lt"/>
          <a:ea typeface="+mn-ea"/>
          <a:cs typeface="+mn-cs"/>
        </a:defRPr>
      </a:lvl3pPr>
      <a:lvl4pPr marL="1371174" algn="l" defTabSz="457057" rtl="0" eaLnBrk="1" latinLnBrk="0" hangingPunct="1">
        <a:defRPr sz="1800" kern="1200">
          <a:solidFill>
            <a:schemeClr val="tx1"/>
          </a:solidFill>
          <a:latin typeface="+mn-lt"/>
          <a:ea typeface="+mn-ea"/>
          <a:cs typeface="+mn-cs"/>
        </a:defRPr>
      </a:lvl4pPr>
      <a:lvl5pPr marL="1828232" algn="l" defTabSz="457057" rtl="0" eaLnBrk="1" latinLnBrk="0" hangingPunct="1">
        <a:defRPr sz="1800" kern="1200">
          <a:solidFill>
            <a:schemeClr val="tx1"/>
          </a:solidFill>
          <a:latin typeface="+mn-lt"/>
          <a:ea typeface="+mn-ea"/>
          <a:cs typeface="+mn-cs"/>
        </a:defRPr>
      </a:lvl5pPr>
      <a:lvl6pPr marL="2285292" algn="l" defTabSz="457057" rtl="0" eaLnBrk="1" latinLnBrk="0" hangingPunct="1">
        <a:defRPr sz="1800" kern="1200">
          <a:solidFill>
            <a:schemeClr val="tx1"/>
          </a:solidFill>
          <a:latin typeface="+mn-lt"/>
          <a:ea typeface="+mn-ea"/>
          <a:cs typeface="+mn-cs"/>
        </a:defRPr>
      </a:lvl6pPr>
      <a:lvl7pPr marL="2742349" algn="l" defTabSz="457057" rtl="0" eaLnBrk="1" latinLnBrk="0" hangingPunct="1">
        <a:defRPr sz="1800" kern="1200">
          <a:solidFill>
            <a:schemeClr val="tx1"/>
          </a:solidFill>
          <a:latin typeface="+mn-lt"/>
          <a:ea typeface="+mn-ea"/>
          <a:cs typeface="+mn-cs"/>
        </a:defRPr>
      </a:lvl7pPr>
      <a:lvl8pPr marL="3199406" algn="l" defTabSz="457057" rtl="0" eaLnBrk="1" latinLnBrk="0" hangingPunct="1">
        <a:defRPr sz="1800" kern="1200">
          <a:solidFill>
            <a:schemeClr val="tx1"/>
          </a:solidFill>
          <a:latin typeface="+mn-lt"/>
          <a:ea typeface="+mn-ea"/>
          <a:cs typeface="+mn-cs"/>
        </a:defRPr>
      </a:lvl8pPr>
      <a:lvl9pPr marL="3656466" algn="l" defTabSz="45705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Strong-Style Pairing</a:t>
            </a:r>
            <a:endParaRPr lang="en-US" dirty="0"/>
          </a:p>
        </p:txBody>
      </p:sp>
      <p:sp>
        <p:nvSpPr>
          <p:cNvPr id="3" name="Subtitle 2"/>
          <p:cNvSpPr>
            <a:spLocks noGrp="1"/>
          </p:cNvSpPr>
          <p:nvPr>
            <p:ph type="subTitle" idx="1"/>
          </p:nvPr>
        </p:nvSpPr>
        <p:spPr/>
        <p:txBody>
          <a:bodyPr/>
          <a:lstStyle/>
          <a:p>
            <a:r>
              <a:rPr lang="en-US" dirty="0"/>
              <a:t>Llewellyn Falco &amp; Maaret </a:t>
            </a:r>
            <a:r>
              <a:rPr lang="en-US" dirty="0" smtClean="0"/>
              <a:t>Pyhäjärvi</a:t>
            </a:r>
            <a:endParaRPr lang="en-US" dirty="0"/>
          </a:p>
        </p:txBody>
      </p:sp>
    </p:spTree>
    <p:extLst>
      <p:ext uri="{BB962C8B-B14F-4D97-AF65-F5344CB8AC3E}">
        <p14:creationId xmlns:p14="http://schemas.microsoft.com/office/powerpoint/2010/main" val="2177454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t>Rules of </a:t>
            </a:r>
            <a:r>
              <a:rPr lang="en-US" b="1" dirty="0" err="1" smtClean="0"/>
              <a:t>Improv</a:t>
            </a:r>
            <a:r>
              <a:rPr lang="en-US" b="1" dirty="0" smtClean="0"/>
              <a:t> </a:t>
            </a:r>
            <a:br>
              <a:rPr lang="en-US" b="1" dirty="0" smtClean="0"/>
            </a:br>
            <a:r>
              <a:rPr lang="en-US" b="1" dirty="0" smtClean="0"/>
              <a:t/>
            </a:r>
            <a:br>
              <a:rPr lang="en-US" b="1" dirty="0" smtClean="0"/>
            </a:br>
            <a:r>
              <a:rPr lang="en-US" b="1" dirty="0" smtClean="0"/>
              <a:t>Agree</a:t>
            </a:r>
            <a:br>
              <a:rPr lang="en-US" b="1" dirty="0" smtClean="0"/>
            </a:br>
            <a:r>
              <a:rPr lang="en-US" b="1" dirty="0" smtClean="0"/>
              <a:t>Yes, and…</a:t>
            </a:r>
            <a:br>
              <a:rPr lang="en-US" b="1" dirty="0" smtClean="0"/>
            </a:br>
            <a:r>
              <a:rPr lang="en-US" b="1" dirty="0" smtClean="0"/>
              <a:t>Statements</a:t>
            </a:r>
            <a:br>
              <a:rPr lang="en-US" b="1" dirty="0" smtClean="0"/>
            </a:br>
            <a:r>
              <a:rPr lang="en-US" b="1" dirty="0" smtClean="0"/>
              <a:t>there are no mistakes</a:t>
            </a:r>
            <a:endParaRPr lang="en-US" b="1" dirty="0"/>
          </a:p>
        </p:txBody>
      </p:sp>
    </p:spTree>
    <p:extLst>
      <p:ext uri="{BB962C8B-B14F-4D97-AF65-F5344CB8AC3E}">
        <p14:creationId xmlns:p14="http://schemas.microsoft.com/office/powerpoint/2010/main" val="2397359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t>Rules of Pairing</a:t>
            </a:r>
            <a:br>
              <a:rPr lang="en-US" b="1" dirty="0" smtClean="0"/>
            </a:br>
            <a:r>
              <a:rPr lang="en-US" b="1" dirty="0" smtClean="0"/>
              <a:t/>
            </a:r>
            <a:br>
              <a:rPr lang="en-US" b="1" dirty="0" smtClean="0"/>
            </a:br>
            <a:r>
              <a:rPr lang="en-US" b="1" dirty="0" smtClean="0"/>
              <a:t>Try it</a:t>
            </a:r>
            <a:br>
              <a:rPr lang="en-US" b="1" dirty="0" smtClean="0"/>
            </a:br>
            <a:r>
              <a:rPr lang="en-US" b="1" dirty="0" smtClean="0"/>
              <a:t>Yes, and…</a:t>
            </a:r>
            <a:br>
              <a:rPr lang="en-US" b="1" dirty="0" smtClean="0"/>
            </a:br>
            <a:r>
              <a:rPr lang="en-US" b="1" dirty="0" smtClean="0"/>
              <a:t>Do first, explain later</a:t>
            </a:r>
            <a:br>
              <a:rPr lang="en-US" b="1" dirty="0" smtClean="0"/>
            </a:br>
            <a:r>
              <a:rPr lang="en-US" b="1" dirty="0" smtClean="0"/>
              <a:t>Look for wins</a:t>
            </a:r>
            <a:endParaRPr lang="en-US" b="1" dirty="0"/>
          </a:p>
        </p:txBody>
      </p:sp>
    </p:spTree>
    <p:extLst>
      <p:ext uri="{BB962C8B-B14F-4D97-AF65-F5344CB8AC3E}">
        <p14:creationId xmlns:p14="http://schemas.microsoft.com/office/powerpoint/2010/main" val="3826001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solidFill>
                  <a:srgbClr val="0000FF"/>
                </a:solidFill>
              </a:rPr>
              <a:t>Language (Exercise)</a:t>
            </a:r>
            <a:endParaRPr lang="en-US" b="1" dirty="0">
              <a:solidFill>
                <a:srgbClr val="0000FF"/>
              </a:solidFill>
            </a:endParaRPr>
          </a:p>
        </p:txBody>
      </p:sp>
    </p:spTree>
    <p:extLst>
      <p:ext uri="{BB962C8B-B14F-4D97-AF65-F5344CB8AC3E}">
        <p14:creationId xmlns:p14="http://schemas.microsoft.com/office/powerpoint/2010/main" val="959464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1953577"/>
          </a:xfrm>
        </p:spPr>
        <p:txBody>
          <a:bodyPr>
            <a:normAutofit/>
          </a:bodyPr>
          <a:lstStyle/>
          <a:p>
            <a:r>
              <a:rPr lang="en-US" b="1" dirty="0" smtClean="0">
                <a:solidFill>
                  <a:srgbClr val="0000FF"/>
                </a:solidFill>
              </a:rPr>
              <a:t>Navigation</a:t>
            </a:r>
            <a:br>
              <a:rPr lang="en-US" b="1" dirty="0" smtClean="0">
                <a:solidFill>
                  <a:srgbClr val="0000FF"/>
                </a:solidFill>
              </a:rPr>
            </a:br>
            <a:endParaRPr lang="en-US" b="1" dirty="0">
              <a:solidFill>
                <a:srgbClr val="0000FF"/>
              </a:solidFill>
            </a:endParaRPr>
          </a:p>
        </p:txBody>
      </p:sp>
      <p:sp>
        <p:nvSpPr>
          <p:cNvPr id="3" name="Title 3"/>
          <p:cNvSpPr txBox="1">
            <a:spLocks/>
          </p:cNvSpPr>
          <p:nvPr/>
        </p:nvSpPr>
        <p:spPr>
          <a:xfrm>
            <a:off x="457201" y="1932159"/>
            <a:ext cx="8229599" cy="3211955"/>
          </a:xfrm>
          <a:prstGeom prst="rect">
            <a:avLst/>
          </a:prstGeom>
        </p:spPr>
        <p:txBody>
          <a:bodyPr vert="horz" lIns="91412" tIns="45704" rIns="91412" bIns="45704" rtlCol="0" anchor="ctr">
            <a:normAutofit/>
          </a:bodyPr>
          <a:lstStyle>
            <a:lvl1pPr algn="ctr" defTabSz="457057" rtl="0" eaLnBrk="1" latinLnBrk="0" hangingPunct="1">
              <a:spcBef>
                <a:spcPct val="0"/>
              </a:spcBef>
              <a:buNone/>
              <a:defRPr sz="4300" kern="1200">
                <a:solidFill>
                  <a:schemeClr val="tx1"/>
                </a:solidFill>
                <a:latin typeface="+mj-lt"/>
                <a:ea typeface="+mj-ea"/>
                <a:cs typeface="+mj-cs"/>
              </a:defRPr>
            </a:lvl1pPr>
          </a:lstStyle>
          <a:p>
            <a:pPr algn="just"/>
            <a:r>
              <a:rPr lang="en-US" sz="1800" b="1" dirty="0" smtClean="0">
                <a:solidFill>
                  <a:srgbClr val="000000"/>
                </a:solidFill>
              </a:rPr>
              <a:t>If you are working on a task or doing test-first development, it is very useful to have an example written on a whiteboard. The examples should be very simple, and only show one path at a time. This means you can not use conditional words like "or", "if", "depending", or "maybe". If there is an example, it might take many turns before its finished, and having it on the board will give guidance for the whole team on what they need to do as each new navigator takes over and continues on the task.</a:t>
            </a:r>
            <a:br>
              <a:rPr lang="en-US" sz="1800" b="1" dirty="0" smtClean="0">
                <a:solidFill>
                  <a:srgbClr val="000000"/>
                </a:solidFill>
              </a:rPr>
            </a:br>
            <a:r>
              <a:rPr lang="en-US" sz="1800" b="1" dirty="0" smtClean="0">
                <a:solidFill>
                  <a:srgbClr val="000000"/>
                </a:solidFill>
              </a:rPr>
              <a:t/>
            </a:r>
            <a:br>
              <a:rPr lang="en-US" sz="1800" b="1" dirty="0" smtClean="0">
                <a:solidFill>
                  <a:srgbClr val="000000"/>
                </a:solidFill>
              </a:rPr>
            </a:br>
            <a:r>
              <a:rPr lang="en-US" sz="1800" b="1" dirty="0" smtClean="0">
                <a:solidFill>
                  <a:srgbClr val="000000"/>
                </a:solidFill>
              </a:rPr>
              <a:t>Examples should make you feel like the person telling the example actually did the thing yesterday. </a:t>
            </a:r>
            <a:endParaRPr lang="en-US" sz="1800" b="1" dirty="0">
              <a:solidFill>
                <a:srgbClr val="000000"/>
              </a:solidFill>
            </a:endParaRPr>
          </a:p>
        </p:txBody>
      </p:sp>
    </p:spTree>
    <p:extLst>
      <p:ext uri="{BB962C8B-B14F-4D97-AF65-F5344CB8AC3E}">
        <p14:creationId xmlns:p14="http://schemas.microsoft.com/office/powerpoint/2010/main" val="3516022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t>How to start pairing.</a:t>
            </a:r>
            <a:endParaRPr lang="en-US" b="1" dirty="0"/>
          </a:p>
        </p:txBody>
      </p:sp>
    </p:spTree>
    <p:extLst>
      <p:ext uri="{BB962C8B-B14F-4D97-AF65-F5344CB8AC3E}">
        <p14:creationId xmlns:p14="http://schemas.microsoft.com/office/powerpoint/2010/main" val="1727143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t>Trust is built on </a:t>
            </a:r>
            <a:br>
              <a:rPr lang="en-US" b="1" dirty="0" smtClean="0"/>
            </a:br>
            <a:r>
              <a:rPr lang="en-US" b="1" dirty="0" smtClean="0"/>
              <a:t>Many small successes</a:t>
            </a:r>
            <a:endParaRPr lang="en-US" b="1" dirty="0"/>
          </a:p>
        </p:txBody>
      </p:sp>
    </p:spTree>
    <p:extLst>
      <p:ext uri="{BB962C8B-B14F-4D97-AF65-F5344CB8AC3E}">
        <p14:creationId xmlns:p14="http://schemas.microsoft.com/office/powerpoint/2010/main" val="2066617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solidFill>
                  <a:srgbClr val="0000FF"/>
                </a:solidFill>
              </a:rPr>
              <a:t>Coding exercise</a:t>
            </a:r>
            <a:endParaRPr lang="en-US" b="1" dirty="0">
              <a:solidFill>
                <a:srgbClr val="0000FF"/>
              </a:solidFill>
            </a:endParaRPr>
          </a:p>
        </p:txBody>
      </p:sp>
    </p:spTree>
    <p:extLst>
      <p:ext uri="{BB962C8B-B14F-4D97-AF65-F5344CB8AC3E}">
        <p14:creationId xmlns:p14="http://schemas.microsoft.com/office/powerpoint/2010/main" val="959464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solidFill>
                  <a:srgbClr val="0000FF"/>
                </a:solidFill>
              </a:rPr>
              <a:t>Fizz Buzz</a:t>
            </a:r>
            <a:br>
              <a:rPr lang="en-US" b="1" dirty="0" smtClean="0">
                <a:solidFill>
                  <a:srgbClr val="0000FF"/>
                </a:solidFill>
              </a:rPr>
            </a:br>
            <a:r>
              <a:rPr lang="en-US" sz="3200" dirty="0"/>
              <a:t/>
            </a:r>
            <a:br>
              <a:rPr lang="en-US" sz="3200" dirty="0"/>
            </a:br>
            <a:r>
              <a:rPr lang="en-US" sz="3200" dirty="0" smtClean="0"/>
              <a:t>1, 2, Fizz, 4, Buzz, </a:t>
            </a:r>
            <a:br>
              <a:rPr lang="en-US" sz="3200" dirty="0" smtClean="0"/>
            </a:br>
            <a:r>
              <a:rPr lang="en-US" sz="3200" dirty="0" smtClean="0"/>
              <a:t>Fizz, 7, 8, Fizz, Buzz,</a:t>
            </a:r>
            <a:br>
              <a:rPr lang="en-US" sz="3200" dirty="0" smtClean="0"/>
            </a:br>
            <a:r>
              <a:rPr lang="en-US" sz="3200" dirty="0" smtClean="0"/>
              <a:t> 11, Fizz, 13, 14, FizzBuzz,</a:t>
            </a:r>
            <a:br>
              <a:rPr lang="en-US" sz="3200" dirty="0" smtClean="0"/>
            </a:br>
            <a:r>
              <a:rPr lang="en-US" sz="3200" dirty="0" smtClean="0"/>
              <a:t> 16, 17, Fizz, 19, Buzz</a:t>
            </a:r>
            <a:endParaRPr lang="en-US" sz="3200" dirty="0"/>
          </a:p>
        </p:txBody>
      </p:sp>
    </p:spTree>
    <p:extLst>
      <p:ext uri="{BB962C8B-B14F-4D97-AF65-F5344CB8AC3E}">
        <p14:creationId xmlns:p14="http://schemas.microsoft.com/office/powerpoint/2010/main" val="2026983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solidFill>
                  <a:srgbClr val="0000FF"/>
                </a:solidFill>
              </a:rPr>
              <a:t>Mobbing exercise</a:t>
            </a:r>
            <a:endParaRPr lang="en-US" b="1" dirty="0">
              <a:solidFill>
                <a:srgbClr val="0000FF"/>
              </a:solidFill>
            </a:endParaRPr>
          </a:p>
        </p:txBody>
      </p:sp>
    </p:spTree>
    <p:extLst>
      <p:ext uri="{BB962C8B-B14F-4D97-AF65-F5344CB8AC3E}">
        <p14:creationId xmlns:p14="http://schemas.microsoft.com/office/powerpoint/2010/main" val="31472290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t>Reese’s</a:t>
            </a:r>
            <a:endParaRPr lang="en-US" b="1" dirty="0"/>
          </a:p>
        </p:txBody>
      </p:sp>
    </p:spTree>
    <p:extLst>
      <p:ext uri="{BB962C8B-B14F-4D97-AF65-F5344CB8AC3E}">
        <p14:creationId xmlns:p14="http://schemas.microsoft.com/office/powerpoint/2010/main" val="19229389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t>In the beginning </a:t>
            </a:r>
            <a:br>
              <a:rPr lang="en-US" b="1" dirty="0" smtClean="0"/>
            </a:br>
            <a:r>
              <a:rPr lang="en-US" b="1" dirty="0"/>
              <a:t/>
            </a:r>
            <a:br>
              <a:rPr lang="en-US" b="1" dirty="0"/>
            </a:br>
            <a:r>
              <a:rPr lang="en-US" sz="3200" i="1" dirty="0" smtClean="0"/>
              <a:t>(stories of pairing with </a:t>
            </a:r>
            <a:r>
              <a:rPr lang="en-US" sz="3200" i="1" dirty="0"/>
              <a:t>L</a:t>
            </a:r>
            <a:r>
              <a:rPr lang="en-US" sz="3200" i="1" dirty="0" smtClean="0"/>
              <a:t>lewellyn)</a:t>
            </a:r>
            <a:endParaRPr lang="en-US" sz="3200" i="1" dirty="0"/>
          </a:p>
        </p:txBody>
      </p:sp>
    </p:spTree>
    <p:extLst>
      <p:ext uri="{BB962C8B-B14F-4D97-AF65-F5344CB8AC3E}">
        <p14:creationId xmlns:p14="http://schemas.microsoft.com/office/powerpoint/2010/main" val="2460151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t>Switching</a:t>
            </a:r>
            <a:br>
              <a:rPr lang="en-US" b="1" dirty="0" smtClean="0"/>
            </a:br>
            <a:r>
              <a:rPr lang="en-US" b="1" dirty="0"/>
              <a:t/>
            </a:r>
            <a:br>
              <a:rPr lang="en-US" b="1" dirty="0"/>
            </a:br>
            <a:r>
              <a:rPr lang="en-US" dirty="0" smtClean="0"/>
              <a:t>on time</a:t>
            </a:r>
            <a:r>
              <a:rPr lang="en-US" dirty="0"/>
              <a:t/>
            </a:r>
            <a:br>
              <a:rPr lang="en-US" dirty="0"/>
            </a:br>
            <a:r>
              <a:rPr lang="en-US" dirty="0" smtClean="0"/>
              <a:t>on task</a:t>
            </a:r>
            <a:br>
              <a:rPr lang="en-US" dirty="0" smtClean="0"/>
            </a:br>
            <a:r>
              <a:rPr lang="en-US" dirty="0" smtClean="0"/>
              <a:t>on idea</a:t>
            </a:r>
          </a:p>
        </p:txBody>
      </p:sp>
    </p:spTree>
    <p:extLst>
      <p:ext uri="{BB962C8B-B14F-4D97-AF65-F5344CB8AC3E}">
        <p14:creationId xmlns:p14="http://schemas.microsoft.com/office/powerpoint/2010/main" val="3064202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9560" y="31465"/>
            <a:ext cx="9107732" cy="6788920"/>
          </a:xfrm>
          <a:prstGeom prst="roundRect">
            <a:avLst>
              <a:gd name="adj" fmla="val 0"/>
            </a:avLst>
          </a:prstGeom>
          <a:solidFill>
            <a:schemeClr val="bg1"/>
          </a:solidFill>
          <a:ln w="19050" cmpd="sng">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lIns="81565" tIns="40782" rIns="81565" bIns="40782" rtlCol="0" anchor="ctr"/>
          <a:lstStyle/>
          <a:p>
            <a:pPr algn="ctr"/>
            <a:endParaRPr lang="en-US" dirty="0">
              <a:ln>
                <a:solidFill>
                  <a:schemeClr val="bg1">
                    <a:lumMod val="75000"/>
                  </a:schemeClr>
                </a:solidFill>
              </a:ln>
            </a:endParaRPr>
          </a:p>
        </p:txBody>
      </p:sp>
      <p:sp>
        <p:nvSpPr>
          <p:cNvPr id="2" name="Rectangle 1"/>
          <p:cNvSpPr/>
          <p:nvPr/>
        </p:nvSpPr>
        <p:spPr>
          <a:xfrm>
            <a:off x="305269" y="521680"/>
            <a:ext cx="6319851" cy="1268774"/>
          </a:xfrm>
          <a:prstGeom prst="rect">
            <a:avLst/>
          </a:prstGeom>
        </p:spPr>
        <p:txBody>
          <a:bodyPr wrap="square" lIns="250664" tIns="125332" rIns="250664" bIns="125332">
            <a:spAutoFit/>
          </a:bodyPr>
          <a:lstStyle/>
          <a:p>
            <a:pPr algn="ctr"/>
            <a:r>
              <a:rPr lang="en-US" sz="2200" b="1" dirty="0">
                <a:latin typeface="News Gothic MT"/>
                <a:cs typeface="News Gothic MT"/>
              </a:rPr>
              <a:t>ROI of spending </a:t>
            </a:r>
            <a:r>
              <a:rPr lang="en-US" sz="4400" dirty="0">
                <a:latin typeface="Futura"/>
                <a:cs typeface="Futura"/>
              </a:rPr>
              <a:t>1 hour </a:t>
            </a:r>
            <a:r>
              <a:rPr lang="en-US" sz="2200" b="1" dirty="0">
                <a:latin typeface="News Gothic MT"/>
                <a:cs typeface="News Gothic MT"/>
              </a:rPr>
              <a:t>a day </a:t>
            </a:r>
          </a:p>
          <a:p>
            <a:pPr algn="ctr"/>
            <a:r>
              <a:rPr lang="en-US" sz="2200" b="1" dirty="0">
                <a:latin typeface="News Gothic MT"/>
                <a:cs typeface="News Gothic MT"/>
              </a:rPr>
              <a:t>learning for a 1% increase</a:t>
            </a:r>
            <a:endParaRPr lang="en-US" sz="2900" b="1" dirty="0">
              <a:latin typeface="News Gothic MT"/>
              <a:cs typeface="News Gothic MT"/>
            </a:endParaRPr>
          </a:p>
        </p:txBody>
      </p:sp>
      <p:sp>
        <p:nvSpPr>
          <p:cNvPr id="4" name="Rectangle 3"/>
          <p:cNvSpPr/>
          <p:nvPr/>
        </p:nvSpPr>
        <p:spPr>
          <a:xfrm rot="16200000">
            <a:off x="-3589231" y="3103783"/>
            <a:ext cx="8107976" cy="699388"/>
          </a:xfrm>
          <a:prstGeom prst="rect">
            <a:avLst/>
          </a:prstGeom>
        </p:spPr>
        <p:txBody>
          <a:bodyPr wrap="square" lIns="250664" tIns="125332" rIns="250664" bIns="125332">
            <a:spAutoFit/>
          </a:bodyPr>
          <a:lstStyle/>
          <a:p>
            <a:pPr algn="ctr"/>
            <a:r>
              <a:rPr lang="en-US" sz="2900" b="1" dirty="0">
                <a:latin typeface="News Gothic MT"/>
                <a:cs typeface="News Gothic MT"/>
              </a:rPr>
              <a:t>Output</a:t>
            </a:r>
          </a:p>
        </p:txBody>
      </p:sp>
      <p:cxnSp>
        <p:nvCxnSpPr>
          <p:cNvPr id="5" name="Straight Connector 4"/>
          <p:cNvCxnSpPr/>
          <p:nvPr/>
        </p:nvCxnSpPr>
        <p:spPr>
          <a:xfrm>
            <a:off x="798830" y="486518"/>
            <a:ext cx="0" cy="6083121"/>
          </a:xfrm>
          <a:prstGeom prst="line">
            <a:avLst/>
          </a:prstGeom>
          <a:ln w="28575" cmpd="sng">
            <a:solidFill>
              <a:schemeClr val="tx1">
                <a:lumMod val="65000"/>
                <a:lumOff val="35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305265" y="5915863"/>
            <a:ext cx="7088467" cy="42983"/>
          </a:xfrm>
          <a:prstGeom prst="line">
            <a:avLst/>
          </a:prstGeom>
          <a:ln w="28575" cmpd="sng">
            <a:solidFill>
              <a:schemeClr val="tx1">
                <a:lumMod val="65000"/>
                <a:lumOff val="35000"/>
              </a:schemeClr>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935705" y="5165444"/>
            <a:ext cx="7596515" cy="12537"/>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13" name="Freeform 12"/>
          <p:cNvSpPr/>
          <p:nvPr/>
        </p:nvSpPr>
        <p:spPr>
          <a:xfrm>
            <a:off x="918996" y="376125"/>
            <a:ext cx="7585885" cy="4989916"/>
          </a:xfrm>
          <a:custGeom>
            <a:avLst/>
            <a:gdLst>
              <a:gd name="connsiteX0" fmla="*/ 0 w 2882900"/>
              <a:gd name="connsiteY0" fmla="*/ 1263650 h 1263650"/>
              <a:gd name="connsiteX1" fmla="*/ 2882900 w 2882900"/>
              <a:gd name="connsiteY1" fmla="*/ 0 h 1263650"/>
              <a:gd name="connsiteX0" fmla="*/ 0 w 2882900"/>
              <a:gd name="connsiteY0" fmla="*/ 1263650 h 1263650"/>
              <a:gd name="connsiteX1" fmla="*/ 2882900 w 2882900"/>
              <a:gd name="connsiteY1" fmla="*/ 0 h 1263650"/>
              <a:gd name="connsiteX0" fmla="*/ 0 w 2882900"/>
              <a:gd name="connsiteY0" fmla="*/ 1263650 h 1263650"/>
              <a:gd name="connsiteX1" fmla="*/ 2882900 w 2882900"/>
              <a:gd name="connsiteY1" fmla="*/ 0 h 1263650"/>
              <a:gd name="connsiteX0" fmla="*/ 0 w 2882900"/>
              <a:gd name="connsiteY0" fmla="*/ 1263650 h 1263650"/>
              <a:gd name="connsiteX1" fmla="*/ 2882900 w 2882900"/>
              <a:gd name="connsiteY1" fmla="*/ 0 h 1263650"/>
            </a:gdLst>
            <a:ahLst/>
            <a:cxnLst>
              <a:cxn ang="0">
                <a:pos x="connsiteX0" y="connsiteY0"/>
              </a:cxn>
              <a:cxn ang="0">
                <a:pos x="connsiteX1" y="connsiteY1"/>
              </a:cxn>
            </a:cxnLst>
            <a:rect l="l" t="t" r="r" b="b"/>
            <a:pathLst>
              <a:path w="2882900" h="1263650">
                <a:moveTo>
                  <a:pt x="0" y="1263650"/>
                </a:moveTo>
                <a:cubicBezTo>
                  <a:pt x="741362" y="1109662"/>
                  <a:pt x="1993900" y="1054100"/>
                  <a:pt x="2882900" y="0"/>
                </a:cubicBezTo>
              </a:path>
            </a:pathLst>
          </a:custGeom>
          <a:ln>
            <a:solidFill>
              <a:srgbClr val="0000FF"/>
            </a:solidFill>
          </a:ln>
        </p:spPr>
        <p:style>
          <a:lnRef idx="2">
            <a:schemeClr val="accent1"/>
          </a:lnRef>
          <a:fillRef idx="0">
            <a:schemeClr val="accent1"/>
          </a:fillRef>
          <a:effectRef idx="1">
            <a:schemeClr val="accent1"/>
          </a:effectRef>
          <a:fontRef idx="minor">
            <a:schemeClr val="tx1"/>
          </a:fontRef>
        </p:style>
        <p:txBody>
          <a:bodyPr lIns="250664" tIns="125332" rIns="250664" bIns="125332" rtlCol="0" anchor="ctr"/>
          <a:lstStyle/>
          <a:p>
            <a:pPr algn="ctr"/>
            <a:endParaRPr lang="en-US"/>
          </a:p>
        </p:txBody>
      </p:sp>
      <p:sp>
        <p:nvSpPr>
          <p:cNvPr id="17" name="Rectangle 16"/>
          <p:cNvSpPr/>
          <p:nvPr/>
        </p:nvSpPr>
        <p:spPr>
          <a:xfrm>
            <a:off x="802032" y="3980727"/>
            <a:ext cx="1832838" cy="530111"/>
          </a:xfrm>
          <a:prstGeom prst="rect">
            <a:avLst/>
          </a:prstGeom>
        </p:spPr>
        <p:txBody>
          <a:bodyPr wrap="square" lIns="250664" tIns="125332" rIns="250664" bIns="125332">
            <a:spAutoFit/>
          </a:bodyPr>
          <a:lstStyle/>
          <a:p>
            <a:pPr algn="ctr"/>
            <a:r>
              <a:rPr lang="en-US" b="1" dirty="0" smtClean="0">
                <a:latin typeface="News Gothic MT"/>
                <a:cs typeface="News Gothic MT"/>
              </a:rPr>
              <a:t>28 days</a:t>
            </a:r>
            <a:endParaRPr lang="en-US" b="1" dirty="0">
              <a:latin typeface="News Gothic MT"/>
              <a:cs typeface="News Gothic MT"/>
            </a:endParaRPr>
          </a:p>
        </p:txBody>
      </p:sp>
      <p:cxnSp>
        <p:nvCxnSpPr>
          <p:cNvPr id="18" name="Straight Connector 17"/>
          <p:cNvCxnSpPr/>
          <p:nvPr/>
        </p:nvCxnSpPr>
        <p:spPr>
          <a:xfrm>
            <a:off x="1625925" y="4620256"/>
            <a:ext cx="0" cy="557723"/>
          </a:xfrm>
          <a:prstGeom prst="line">
            <a:avLst/>
          </a:prstGeom>
          <a:ln w="9525" cmpd="sng"/>
        </p:spPr>
        <p:style>
          <a:lnRef idx="2">
            <a:schemeClr val="dk1"/>
          </a:lnRef>
          <a:fillRef idx="0">
            <a:schemeClr val="dk1"/>
          </a:fillRef>
          <a:effectRef idx="1">
            <a:schemeClr val="dk1"/>
          </a:effectRef>
          <a:fontRef idx="minor">
            <a:schemeClr val="tx1"/>
          </a:fontRef>
        </p:style>
      </p:cxnSp>
      <p:sp>
        <p:nvSpPr>
          <p:cNvPr id="21" name="Rectangle 20"/>
          <p:cNvSpPr/>
          <p:nvPr/>
        </p:nvSpPr>
        <p:spPr>
          <a:xfrm>
            <a:off x="3542307" y="3128177"/>
            <a:ext cx="1832838" cy="807110"/>
          </a:xfrm>
          <a:prstGeom prst="rect">
            <a:avLst/>
          </a:prstGeom>
        </p:spPr>
        <p:txBody>
          <a:bodyPr wrap="square" lIns="250664" tIns="125332" rIns="250664" bIns="125332">
            <a:spAutoFit/>
          </a:bodyPr>
          <a:lstStyle/>
          <a:p>
            <a:pPr algn="ctr"/>
            <a:r>
              <a:rPr lang="en-US" b="1" dirty="0" smtClean="0">
                <a:latin typeface="News Gothic MT"/>
                <a:cs typeface="News Gothic MT"/>
              </a:rPr>
              <a:t>2x (6 months)</a:t>
            </a:r>
            <a:endParaRPr lang="en-US" b="1" dirty="0">
              <a:latin typeface="News Gothic MT"/>
              <a:cs typeface="News Gothic MT"/>
            </a:endParaRPr>
          </a:p>
        </p:txBody>
      </p:sp>
      <p:cxnSp>
        <p:nvCxnSpPr>
          <p:cNvPr id="22" name="Straight Connector 21"/>
          <p:cNvCxnSpPr/>
          <p:nvPr/>
        </p:nvCxnSpPr>
        <p:spPr>
          <a:xfrm>
            <a:off x="4366200" y="3767707"/>
            <a:ext cx="0" cy="557723"/>
          </a:xfrm>
          <a:prstGeom prst="line">
            <a:avLst/>
          </a:prstGeom>
          <a:ln w="9525" cmpd="sng"/>
        </p:spPr>
        <p:style>
          <a:lnRef idx="2">
            <a:schemeClr val="dk1"/>
          </a:lnRef>
          <a:fillRef idx="0">
            <a:schemeClr val="dk1"/>
          </a:fillRef>
          <a:effectRef idx="1">
            <a:schemeClr val="dk1"/>
          </a:effectRef>
          <a:fontRef idx="minor">
            <a:schemeClr val="tx1"/>
          </a:fontRef>
        </p:style>
      </p:cxnSp>
      <p:sp>
        <p:nvSpPr>
          <p:cNvPr id="23" name="Rectangle 22"/>
          <p:cNvSpPr/>
          <p:nvPr/>
        </p:nvSpPr>
        <p:spPr>
          <a:xfrm>
            <a:off x="5079536" y="3634301"/>
            <a:ext cx="2222297" cy="807110"/>
          </a:xfrm>
          <a:prstGeom prst="rect">
            <a:avLst/>
          </a:prstGeom>
        </p:spPr>
        <p:txBody>
          <a:bodyPr wrap="square" lIns="250664" tIns="125332" rIns="250664" bIns="125332">
            <a:spAutoFit/>
          </a:bodyPr>
          <a:lstStyle/>
          <a:p>
            <a:pPr algn="ctr"/>
            <a:r>
              <a:rPr lang="en-US" b="1" dirty="0">
                <a:latin typeface="News Gothic MT"/>
                <a:cs typeface="News Gothic MT"/>
              </a:rPr>
              <a:t>3</a:t>
            </a:r>
            <a:r>
              <a:rPr lang="en-US" b="1" dirty="0" smtClean="0">
                <a:latin typeface="News Gothic MT"/>
                <a:cs typeface="News Gothic MT"/>
              </a:rPr>
              <a:t>x (8.5 months)</a:t>
            </a:r>
            <a:endParaRPr lang="en-US" b="1" dirty="0">
              <a:latin typeface="News Gothic MT"/>
              <a:cs typeface="News Gothic MT"/>
            </a:endParaRPr>
          </a:p>
        </p:txBody>
      </p:sp>
      <p:cxnSp>
        <p:nvCxnSpPr>
          <p:cNvPr id="24" name="Straight Connector 23"/>
          <p:cNvCxnSpPr/>
          <p:nvPr/>
        </p:nvCxnSpPr>
        <p:spPr>
          <a:xfrm>
            <a:off x="6025543" y="3282979"/>
            <a:ext cx="0" cy="557723"/>
          </a:xfrm>
          <a:prstGeom prst="line">
            <a:avLst/>
          </a:prstGeom>
          <a:ln w="9525" cmpd="sng"/>
        </p:spPr>
        <p:style>
          <a:lnRef idx="2">
            <a:schemeClr val="dk1"/>
          </a:lnRef>
          <a:fillRef idx="0">
            <a:schemeClr val="dk1"/>
          </a:fillRef>
          <a:effectRef idx="1">
            <a:schemeClr val="dk1"/>
          </a:effectRef>
          <a:fontRef idx="minor">
            <a:schemeClr val="tx1"/>
          </a:fontRef>
        </p:style>
      </p:cxnSp>
      <p:sp>
        <p:nvSpPr>
          <p:cNvPr id="25" name="Rectangle 24"/>
          <p:cNvSpPr/>
          <p:nvPr/>
        </p:nvSpPr>
        <p:spPr>
          <a:xfrm>
            <a:off x="6040304" y="2706528"/>
            <a:ext cx="2596299" cy="530111"/>
          </a:xfrm>
          <a:prstGeom prst="rect">
            <a:avLst/>
          </a:prstGeom>
        </p:spPr>
        <p:txBody>
          <a:bodyPr wrap="square" lIns="250664" tIns="125332" rIns="250664" bIns="125332">
            <a:spAutoFit/>
          </a:bodyPr>
          <a:lstStyle/>
          <a:p>
            <a:pPr algn="ctr"/>
            <a:r>
              <a:rPr lang="en-US" b="1" dirty="0" smtClean="0">
                <a:latin typeface="News Gothic MT"/>
                <a:cs typeface="News Gothic MT"/>
              </a:rPr>
              <a:t>4x (10 months)</a:t>
            </a:r>
            <a:endParaRPr lang="en-US" b="1" dirty="0">
              <a:latin typeface="News Gothic MT"/>
              <a:cs typeface="News Gothic MT"/>
            </a:endParaRPr>
          </a:p>
        </p:txBody>
      </p:sp>
      <p:cxnSp>
        <p:nvCxnSpPr>
          <p:cNvPr id="26" name="Straight Connector 25"/>
          <p:cNvCxnSpPr/>
          <p:nvPr/>
        </p:nvCxnSpPr>
        <p:spPr>
          <a:xfrm>
            <a:off x="7094919" y="2355205"/>
            <a:ext cx="0" cy="557723"/>
          </a:xfrm>
          <a:prstGeom prst="line">
            <a:avLst/>
          </a:prstGeom>
          <a:ln w="9525" cmpd="sng"/>
        </p:spPr>
        <p:style>
          <a:lnRef idx="2">
            <a:schemeClr val="dk1"/>
          </a:lnRef>
          <a:fillRef idx="0">
            <a:schemeClr val="dk1"/>
          </a:fillRef>
          <a:effectRef idx="1">
            <a:schemeClr val="dk1"/>
          </a:effectRef>
          <a:fontRef idx="minor">
            <a:schemeClr val="tx1"/>
          </a:fontRef>
        </p:style>
      </p:cxnSp>
      <p:sp>
        <p:nvSpPr>
          <p:cNvPr id="27" name="Rectangle 26"/>
          <p:cNvSpPr/>
          <p:nvPr/>
        </p:nvSpPr>
        <p:spPr>
          <a:xfrm>
            <a:off x="7170109" y="1800224"/>
            <a:ext cx="1832838" cy="530111"/>
          </a:xfrm>
          <a:prstGeom prst="rect">
            <a:avLst/>
          </a:prstGeom>
        </p:spPr>
        <p:txBody>
          <a:bodyPr wrap="square" lIns="250664" tIns="125332" rIns="250664" bIns="125332">
            <a:spAutoFit/>
          </a:bodyPr>
          <a:lstStyle/>
          <a:p>
            <a:pPr algn="ctr"/>
            <a:r>
              <a:rPr lang="en-US" b="1" dirty="0" smtClean="0">
                <a:latin typeface="News Gothic MT"/>
                <a:cs typeface="News Gothic MT"/>
              </a:rPr>
              <a:t>5x (1 year)</a:t>
            </a:r>
            <a:endParaRPr lang="en-US" b="1" dirty="0">
              <a:latin typeface="News Gothic MT"/>
              <a:cs typeface="News Gothic MT"/>
            </a:endParaRPr>
          </a:p>
        </p:txBody>
      </p:sp>
      <p:cxnSp>
        <p:nvCxnSpPr>
          <p:cNvPr id="28" name="Straight Connector 27"/>
          <p:cNvCxnSpPr/>
          <p:nvPr/>
        </p:nvCxnSpPr>
        <p:spPr>
          <a:xfrm>
            <a:off x="7858381" y="1427432"/>
            <a:ext cx="0" cy="557723"/>
          </a:xfrm>
          <a:prstGeom prst="line">
            <a:avLst/>
          </a:prstGeom>
          <a:ln w="9525" cmpd="sng"/>
        </p:spPr>
        <p:style>
          <a:lnRef idx="2">
            <a:schemeClr val="dk1"/>
          </a:lnRef>
          <a:fillRef idx="0">
            <a:schemeClr val="dk1"/>
          </a:fillRef>
          <a:effectRef idx="1">
            <a:schemeClr val="dk1"/>
          </a:effectRef>
          <a:fontRef idx="minor">
            <a:schemeClr val="tx1"/>
          </a:fontRef>
        </p:style>
      </p:cxnSp>
      <p:pic>
        <p:nvPicPr>
          <p:cNvPr id="32" name="Picture 31" descr="signature.png"/>
          <p:cNvPicPr>
            <a:picLocks noChangeAspect="1"/>
          </p:cNvPicPr>
          <p:nvPr/>
        </p:nvPicPr>
        <p:blipFill>
          <a:blip r:embed="rId3">
            <a:alphaModFix amt="47000"/>
            <a:extLst>
              <a:ext uri="{BEBA8EAE-BF5A-486C-A8C5-ECC9F3942E4B}">
                <a14:imgProps xmlns:a14="http://schemas.microsoft.com/office/drawing/2010/main">
                  <a14:imgLayer r:embed="rId4">
                    <a14:imgEffect>
                      <a14:backgroundRemoval t="4726" b="89925" l="10000" r="90000">
                        <a14:foregroundMark x1="65000" y1="50498" x2="65000" y2="50498"/>
                        <a14:backgroundMark x1="57278" y1="44403" x2="57278" y2="44403"/>
                      </a14:backgroundRemoval>
                    </a14:imgEffect>
                  </a14:imgLayer>
                </a14:imgProps>
              </a:ext>
              <a:ext uri="{28A0092B-C50C-407E-A947-70E740481C1C}">
                <a14:useLocalDpi xmlns:a14="http://schemas.microsoft.com/office/drawing/2010/main" val="0"/>
              </a:ext>
            </a:extLst>
          </a:blip>
          <a:stretch>
            <a:fillRect/>
          </a:stretch>
        </p:blipFill>
        <p:spPr>
          <a:xfrm>
            <a:off x="7049197" y="5205651"/>
            <a:ext cx="2229451" cy="1702499"/>
          </a:xfrm>
          <a:prstGeom prst="rect">
            <a:avLst/>
          </a:prstGeom>
        </p:spPr>
      </p:pic>
      <p:sp>
        <p:nvSpPr>
          <p:cNvPr id="36" name="TextBox 35"/>
          <p:cNvSpPr txBox="1"/>
          <p:nvPr/>
        </p:nvSpPr>
        <p:spPr>
          <a:xfrm>
            <a:off x="7381210" y="5971385"/>
            <a:ext cx="1609090" cy="468555"/>
          </a:xfrm>
          <a:prstGeom prst="rect">
            <a:avLst/>
          </a:prstGeom>
          <a:noFill/>
        </p:spPr>
        <p:txBody>
          <a:bodyPr wrap="none" lIns="250664" tIns="125332" rIns="250664" bIns="125332" rtlCol="0">
            <a:spAutoFit/>
          </a:bodyPr>
          <a:lstStyle/>
          <a:p>
            <a:r>
              <a:rPr lang="en-US" sz="1400" dirty="0">
                <a:solidFill>
                  <a:schemeClr val="bg1">
                    <a:lumMod val="65000"/>
                  </a:schemeClr>
                </a:solidFill>
              </a:rPr>
              <a:t>Llewellyn Falco</a:t>
            </a:r>
          </a:p>
        </p:txBody>
      </p:sp>
    </p:spTree>
    <p:extLst>
      <p:ext uri="{BB962C8B-B14F-4D97-AF65-F5344CB8AC3E}">
        <p14:creationId xmlns:p14="http://schemas.microsoft.com/office/powerpoint/2010/main" val="1574354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solidFill>
                  <a:srgbClr val="0000FF"/>
                </a:solidFill>
              </a:rPr>
              <a:t>Homework Assignment</a:t>
            </a:r>
            <a:endParaRPr lang="en-US" b="1" dirty="0">
              <a:solidFill>
                <a:srgbClr val="0000FF"/>
              </a:solidFill>
            </a:endParaRPr>
          </a:p>
        </p:txBody>
      </p:sp>
    </p:spTree>
    <p:extLst>
      <p:ext uri="{BB962C8B-B14F-4D97-AF65-F5344CB8AC3E}">
        <p14:creationId xmlns:p14="http://schemas.microsoft.com/office/powerpoint/2010/main" val="258791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5835769"/>
            <a:ext cx="9144000" cy="477021"/>
          </a:xfrm>
          <a:prstGeom prst="rect">
            <a:avLst/>
          </a:prstGeom>
          <a:noFill/>
        </p:spPr>
        <p:txBody>
          <a:bodyPr wrap="square" lIns="91412" tIns="45704" rIns="91412" bIns="45704" rtlCol="0">
            <a:spAutoFit/>
          </a:bodyPr>
          <a:lstStyle/>
          <a:p>
            <a:pPr algn="ctr"/>
            <a:r>
              <a:rPr lang="en-US" sz="2500" dirty="0"/>
              <a:t>#</a:t>
            </a:r>
            <a:r>
              <a:rPr lang="en-US" sz="2500" dirty="0" err="1"/>
              <a:t>MobProgrammingGuidebook</a:t>
            </a:r>
            <a:endParaRPr lang="en-US" sz="2500" dirty="0"/>
          </a:p>
        </p:txBody>
      </p:sp>
      <p:pic>
        <p:nvPicPr>
          <p:cNvPr id="26" name="Picture 25" descr="Screen Shot 2015-11-05 at 8.12.2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2" y="366258"/>
            <a:ext cx="6197601" cy="5336160"/>
          </a:xfrm>
          <a:prstGeom prst="rect">
            <a:avLst/>
          </a:prstGeom>
        </p:spPr>
      </p:pic>
    </p:spTree>
    <p:extLst>
      <p:ext uri="{BB962C8B-B14F-4D97-AF65-F5344CB8AC3E}">
        <p14:creationId xmlns:p14="http://schemas.microsoft.com/office/powerpoint/2010/main" val="3827118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72297" y="3886199"/>
            <a:ext cx="6329492" cy="1535701"/>
          </a:xfrm>
          <a:prstGeom prst="rect">
            <a:avLst/>
          </a:prstGeom>
          <a:solidFill>
            <a:srgbClr val="FFFFFF">
              <a:alpha val="77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lIns="91412" tIns="45704" rIns="91412" bIns="45704" rtlCol="0" anchor="ctr"/>
          <a:lstStyle/>
          <a:p>
            <a:pPr algn="ctr"/>
            <a:endParaRPr lang="en-US"/>
          </a:p>
        </p:txBody>
      </p:sp>
      <p:sp>
        <p:nvSpPr>
          <p:cNvPr id="8" name="Rectangle 7"/>
          <p:cNvSpPr/>
          <p:nvPr/>
        </p:nvSpPr>
        <p:spPr>
          <a:xfrm>
            <a:off x="3276829" y="2699355"/>
            <a:ext cx="2568881" cy="646503"/>
          </a:xfrm>
          <a:prstGeom prst="rect">
            <a:avLst/>
          </a:prstGeom>
          <a:solidFill>
            <a:srgbClr val="FFFFFF">
              <a:alpha val="78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lIns="91412" tIns="45704" rIns="91412" bIns="45704" rtlCol="0" anchor="ctr"/>
          <a:lstStyle/>
          <a:p>
            <a:pPr algn="ctr"/>
            <a:endParaRPr lang="en-US"/>
          </a:p>
        </p:txBody>
      </p:sp>
      <p:sp>
        <p:nvSpPr>
          <p:cNvPr id="6" name="Title 5"/>
          <p:cNvSpPr>
            <a:spLocks noGrp="1"/>
          </p:cNvSpPr>
          <p:nvPr>
            <p:ph type="ctrTitle"/>
          </p:nvPr>
        </p:nvSpPr>
        <p:spPr>
          <a:xfrm>
            <a:off x="685801" y="2262910"/>
            <a:ext cx="7772399" cy="1470024"/>
          </a:xfrm>
        </p:spPr>
        <p:txBody>
          <a:bodyPr/>
          <a:lstStyle/>
          <a:p>
            <a:r>
              <a:rPr lang="en-US" b="1" dirty="0" smtClean="0"/>
              <a:t>Thank you.</a:t>
            </a:r>
            <a:endParaRPr lang="en-US" b="1" dirty="0"/>
          </a:p>
        </p:txBody>
      </p:sp>
      <p:sp>
        <p:nvSpPr>
          <p:cNvPr id="7" name="Subtitle 6"/>
          <p:cNvSpPr>
            <a:spLocks noGrp="1"/>
          </p:cNvSpPr>
          <p:nvPr>
            <p:ph type="subTitle" idx="1"/>
          </p:nvPr>
        </p:nvSpPr>
        <p:spPr/>
        <p:txBody>
          <a:bodyPr>
            <a:normAutofit/>
          </a:bodyPr>
          <a:lstStyle/>
          <a:p>
            <a:pPr algn="r"/>
            <a:r>
              <a:rPr lang="en-US" dirty="0" smtClean="0">
                <a:solidFill>
                  <a:schemeClr val="tx1">
                    <a:lumMod val="75000"/>
                    <a:lumOff val="25000"/>
                  </a:schemeClr>
                </a:solidFill>
              </a:rPr>
              <a:t>@</a:t>
            </a:r>
            <a:r>
              <a:rPr lang="en-US" dirty="0" err="1" smtClean="0">
                <a:solidFill>
                  <a:schemeClr val="tx1">
                    <a:lumMod val="75000"/>
                    <a:lumOff val="25000"/>
                  </a:schemeClr>
                </a:solidFill>
              </a:rPr>
              <a:t>maaretp</a:t>
            </a:r>
            <a:endParaRPr lang="en-US" dirty="0" smtClean="0">
              <a:solidFill>
                <a:schemeClr val="tx1">
                  <a:lumMod val="75000"/>
                  <a:lumOff val="25000"/>
                </a:schemeClr>
              </a:solidFill>
            </a:endParaRPr>
          </a:p>
          <a:p>
            <a:pPr algn="r"/>
            <a:r>
              <a:rPr lang="en-US" dirty="0" smtClean="0">
                <a:solidFill>
                  <a:schemeClr val="tx1">
                    <a:lumMod val="75000"/>
                    <a:lumOff val="25000"/>
                  </a:schemeClr>
                </a:solidFill>
              </a:rPr>
              <a:t>@LlewellynFalco</a:t>
            </a:r>
          </a:p>
          <a:p>
            <a:pPr algn="r"/>
            <a:r>
              <a:rPr lang="en-US" sz="2100" dirty="0">
                <a:solidFill>
                  <a:schemeClr val="tx1">
                    <a:lumMod val="75000"/>
                    <a:lumOff val="25000"/>
                  </a:schemeClr>
                </a:solidFill>
              </a:rPr>
              <a:t>(please connect with us through Twitter or LinkedIn)</a:t>
            </a:r>
          </a:p>
          <a:p>
            <a:pPr algn="r"/>
            <a:endParaRPr lang="en-US" sz="2100" dirty="0">
              <a:solidFill>
                <a:schemeClr val="tx1">
                  <a:lumMod val="75000"/>
                  <a:lumOff val="25000"/>
                </a:schemeClr>
              </a:solidFill>
            </a:endParaRPr>
          </a:p>
        </p:txBody>
      </p:sp>
    </p:spTree>
    <p:extLst>
      <p:ext uri="{BB962C8B-B14F-4D97-AF65-F5344CB8AC3E}">
        <p14:creationId xmlns:p14="http://schemas.microsoft.com/office/powerpoint/2010/main" val="1060893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t>What is Strong Style?</a:t>
            </a:r>
            <a:endParaRPr lang="en-US" b="1" dirty="0"/>
          </a:p>
        </p:txBody>
      </p:sp>
    </p:spTree>
    <p:extLst>
      <p:ext uri="{BB962C8B-B14F-4D97-AF65-F5344CB8AC3E}">
        <p14:creationId xmlns:p14="http://schemas.microsoft.com/office/powerpoint/2010/main" val="14549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t>“</a:t>
            </a:r>
            <a:r>
              <a:rPr lang="en-US" dirty="0" smtClean="0"/>
              <a:t>For an </a:t>
            </a:r>
            <a:r>
              <a:rPr lang="en-US" dirty="0"/>
              <a:t>i</a:t>
            </a:r>
            <a:r>
              <a:rPr lang="en-US" dirty="0" smtClean="0"/>
              <a:t>dea to go from </a:t>
            </a:r>
            <a:br>
              <a:rPr lang="en-US" dirty="0" smtClean="0"/>
            </a:br>
            <a:r>
              <a:rPr lang="en-US" b="1" dirty="0" smtClean="0"/>
              <a:t>your</a:t>
            </a:r>
            <a:r>
              <a:rPr lang="en-US" dirty="0" smtClean="0"/>
              <a:t> </a:t>
            </a:r>
            <a:r>
              <a:rPr lang="en-US" b="1" dirty="0"/>
              <a:t>h</a:t>
            </a:r>
            <a:r>
              <a:rPr lang="en-US" b="1" dirty="0" smtClean="0"/>
              <a:t>ead </a:t>
            </a:r>
            <a:r>
              <a:rPr lang="en-US" dirty="0" smtClean="0"/>
              <a:t>to the </a:t>
            </a:r>
            <a:r>
              <a:rPr lang="en-US" b="1" dirty="0" smtClean="0"/>
              <a:t>computer</a:t>
            </a:r>
            <a:br>
              <a:rPr lang="en-US" b="1" dirty="0" smtClean="0"/>
            </a:br>
            <a:r>
              <a:rPr lang="en-US" b="1" dirty="0" smtClean="0"/>
              <a:t> </a:t>
            </a:r>
            <a:r>
              <a:rPr lang="en-US" dirty="0" smtClean="0"/>
              <a:t>it must go through</a:t>
            </a:r>
            <a:br>
              <a:rPr lang="en-US" dirty="0" smtClean="0"/>
            </a:br>
            <a:r>
              <a:rPr lang="en-US" dirty="0" smtClean="0"/>
              <a:t> </a:t>
            </a:r>
            <a:r>
              <a:rPr lang="en-US" b="1" dirty="0" smtClean="0"/>
              <a:t>someone else’s hands”</a:t>
            </a:r>
            <a:endParaRPr lang="en-US" b="1" dirty="0"/>
          </a:p>
        </p:txBody>
      </p:sp>
    </p:spTree>
    <p:extLst>
      <p:ext uri="{BB962C8B-B14F-4D97-AF65-F5344CB8AC3E}">
        <p14:creationId xmlns:p14="http://schemas.microsoft.com/office/powerpoint/2010/main" val="1918024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t>In the beginning </a:t>
            </a:r>
            <a:br>
              <a:rPr lang="en-US" b="1" dirty="0" smtClean="0"/>
            </a:br>
            <a:r>
              <a:rPr lang="en-US" b="1" dirty="0"/>
              <a:t/>
            </a:r>
            <a:br>
              <a:rPr lang="en-US" b="1" dirty="0"/>
            </a:br>
            <a:r>
              <a:rPr lang="en-US" sz="3200" i="1" dirty="0" smtClean="0"/>
              <a:t>(stories of Maaret watching other people work)</a:t>
            </a:r>
            <a:endParaRPr lang="en-US" sz="3200" i="1" dirty="0"/>
          </a:p>
        </p:txBody>
      </p:sp>
    </p:spTree>
    <p:extLst>
      <p:ext uri="{BB962C8B-B14F-4D97-AF65-F5344CB8AC3E}">
        <p14:creationId xmlns:p14="http://schemas.microsoft.com/office/powerpoint/2010/main" val="1876350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solidFill>
                  <a:srgbClr val="0000FF"/>
                </a:solidFill>
              </a:rPr>
              <a:t>Lines</a:t>
            </a:r>
            <a:endParaRPr lang="en-US" b="1" dirty="0">
              <a:solidFill>
                <a:srgbClr val="0000FF"/>
              </a:solidFill>
            </a:endParaRPr>
          </a:p>
        </p:txBody>
      </p:sp>
    </p:spTree>
    <p:extLst>
      <p:ext uri="{BB962C8B-B14F-4D97-AF65-F5344CB8AC3E}">
        <p14:creationId xmlns:p14="http://schemas.microsoft.com/office/powerpoint/2010/main" val="3955293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t>Being a good driver/navigator</a:t>
            </a:r>
            <a:endParaRPr lang="en-US" b="1" dirty="0"/>
          </a:p>
        </p:txBody>
      </p:sp>
    </p:spTree>
    <p:extLst>
      <p:ext uri="{BB962C8B-B14F-4D97-AF65-F5344CB8AC3E}">
        <p14:creationId xmlns:p14="http://schemas.microsoft.com/office/powerpoint/2010/main" val="2489864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t>Highest level of abstraction</a:t>
            </a:r>
            <a:br>
              <a:rPr lang="en-US" b="1" dirty="0" smtClean="0"/>
            </a:br>
            <a:r>
              <a:rPr lang="en-US" b="1" dirty="0"/>
              <a:t/>
            </a:r>
            <a:br>
              <a:rPr lang="en-US" b="1" dirty="0"/>
            </a:br>
            <a:r>
              <a:rPr lang="en-US" b="1" dirty="0" smtClean="0"/>
              <a:t>Intent</a:t>
            </a:r>
            <a:br>
              <a:rPr lang="en-US" b="1" dirty="0" smtClean="0"/>
            </a:br>
            <a:r>
              <a:rPr lang="en-US" b="1" dirty="0" smtClean="0"/>
              <a:t>Location</a:t>
            </a:r>
            <a:br>
              <a:rPr lang="en-US" b="1" dirty="0" smtClean="0"/>
            </a:br>
            <a:r>
              <a:rPr lang="en-US" b="1" dirty="0" smtClean="0"/>
              <a:t>Details</a:t>
            </a:r>
            <a:endParaRPr lang="en-US" b="1" dirty="0"/>
          </a:p>
        </p:txBody>
      </p:sp>
    </p:spTree>
    <p:extLst>
      <p:ext uri="{BB962C8B-B14F-4D97-AF65-F5344CB8AC3E}">
        <p14:creationId xmlns:p14="http://schemas.microsoft.com/office/powerpoint/2010/main" val="835406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74640"/>
            <a:ext cx="8229599" cy="6162776"/>
          </a:xfrm>
        </p:spPr>
        <p:txBody>
          <a:bodyPr>
            <a:normAutofit/>
          </a:bodyPr>
          <a:lstStyle/>
          <a:p>
            <a:r>
              <a:rPr lang="en-US" b="1" dirty="0" smtClean="0">
                <a:solidFill>
                  <a:srgbClr val="0000FF"/>
                </a:solidFill>
              </a:rPr>
              <a:t>Language (demo)</a:t>
            </a:r>
            <a:br>
              <a:rPr lang="en-US" b="1" dirty="0" smtClean="0">
                <a:solidFill>
                  <a:srgbClr val="0000FF"/>
                </a:solidFill>
              </a:rPr>
            </a:br>
            <a:r>
              <a:rPr lang="en-US" b="1" dirty="0" smtClean="0">
                <a:solidFill>
                  <a:srgbClr val="0000FF"/>
                </a:solidFill>
              </a:rPr>
              <a:t/>
            </a:r>
            <a:br>
              <a:rPr lang="en-US" b="1" dirty="0" smtClean="0">
                <a:solidFill>
                  <a:srgbClr val="0000FF"/>
                </a:solidFill>
              </a:rPr>
            </a:br>
            <a:r>
              <a:rPr lang="en-US" dirty="0" smtClean="0"/>
              <a:t>normal</a:t>
            </a:r>
            <a:br>
              <a:rPr lang="en-US" dirty="0" smtClean="0"/>
            </a:br>
            <a:r>
              <a:rPr lang="en-US" dirty="0" smtClean="0"/>
              <a:t>strong</a:t>
            </a:r>
            <a:br>
              <a:rPr lang="en-US" dirty="0" smtClean="0"/>
            </a:br>
            <a:r>
              <a:rPr lang="en-US" dirty="0" smtClean="0"/>
              <a:t>strong</a:t>
            </a:r>
            <a:endParaRPr lang="en-US" b="1" dirty="0">
              <a:solidFill>
                <a:srgbClr val="0000FF"/>
              </a:solidFill>
            </a:endParaRPr>
          </a:p>
        </p:txBody>
      </p:sp>
    </p:spTree>
    <p:extLst>
      <p:ext uri="{BB962C8B-B14F-4D97-AF65-F5344CB8AC3E}">
        <p14:creationId xmlns:p14="http://schemas.microsoft.com/office/powerpoint/2010/main" val="60788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3108</TotalTime>
  <Words>245</Words>
  <Application>Microsoft Macintosh PowerPoint</Application>
  <PresentationFormat>On-screen Show (4:3)</PresentationFormat>
  <Paragraphs>38</Paragraphs>
  <Slides>24</Slides>
  <Notes>1</Notes>
  <HiddenSlides>1</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Strong-Style Pairing</vt:lpstr>
      <vt:lpstr>In the beginning   (stories of pairing with Llewellyn)</vt:lpstr>
      <vt:lpstr>What is Strong Style?</vt:lpstr>
      <vt:lpstr>“For an idea to go from  your head to the computer  it must go through  someone else’s hands”</vt:lpstr>
      <vt:lpstr>In the beginning   (stories of Maaret watching other people work)</vt:lpstr>
      <vt:lpstr>Lines</vt:lpstr>
      <vt:lpstr>Being a good driver/navigator</vt:lpstr>
      <vt:lpstr>Highest level of abstraction  Intent Location Details</vt:lpstr>
      <vt:lpstr>Language (demo)  normal strong strong</vt:lpstr>
      <vt:lpstr>Rules of Improv   Agree Yes, and… Statements there are no mistakes</vt:lpstr>
      <vt:lpstr>Rules of Pairing  Try it Yes, and… Do first, explain later Look for wins</vt:lpstr>
      <vt:lpstr>Language (Exercise)</vt:lpstr>
      <vt:lpstr>Navigation </vt:lpstr>
      <vt:lpstr>How to start pairing.</vt:lpstr>
      <vt:lpstr>Trust is built on  Many small successes</vt:lpstr>
      <vt:lpstr>Coding exercise</vt:lpstr>
      <vt:lpstr>Fizz Buzz  1, 2, Fizz, 4, Buzz,  Fizz, 7, 8, Fizz, Buzz,  11, Fizz, 13, 14, FizzBuzz,  16, 17, Fizz, 19, Buzz</vt:lpstr>
      <vt:lpstr>Mobbing exercise</vt:lpstr>
      <vt:lpstr>Reese’s</vt:lpstr>
      <vt:lpstr>Switching  on time on task on idea</vt:lpstr>
      <vt:lpstr>PowerPoint Presentation</vt:lpstr>
      <vt:lpstr>Homework Assignment</vt:lpstr>
      <vt:lpstr>PowerPoint Presentation</vt:lpstr>
      <vt:lpstr>Thank you.</vt:lpstr>
    </vt:vector>
  </TitlesOfParts>
  <Manager/>
  <Company>Spun Laboratories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Tales from Developer Tester Collaboration</dc:title>
  <dc:subject/>
  <dc:creator>LLEWELLYN FALCO</dc:creator>
  <cp:keywords/>
  <dc:description/>
  <cp:lastModifiedBy>LLEWELLYN FALCO</cp:lastModifiedBy>
  <cp:revision>51</cp:revision>
  <dcterms:created xsi:type="dcterms:W3CDTF">2015-09-09T13:15:07Z</dcterms:created>
  <dcterms:modified xsi:type="dcterms:W3CDTF">2016-06-14T14:03:17Z</dcterms:modified>
  <cp:category/>
</cp:coreProperties>
</file>