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91" r:id="rId4"/>
    <p:sldId id="285" r:id="rId5"/>
    <p:sldId id="292" r:id="rId6"/>
    <p:sldId id="287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7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2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49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6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6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30A"/>
    <a:srgbClr val="575757"/>
    <a:srgbClr val="2B4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440" y="-104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7EDD-6406-4A41-9393-8F7AD46F97C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6EE63-5EE6-514E-80CC-4C87CFA5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7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2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9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6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6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399" cy="14700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199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401" cy="5851527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799" cy="5851527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3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399" cy="150018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0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4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599" cy="452596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599" cy="452596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57" indent="0">
              <a:buNone/>
              <a:defRPr sz="2100" b="1"/>
            </a:lvl2pPr>
            <a:lvl3pPr marL="914117" indent="0">
              <a:buNone/>
              <a:defRPr sz="1800" b="1"/>
            </a:lvl3pPr>
            <a:lvl4pPr marL="1371174" indent="0">
              <a:buNone/>
              <a:defRPr sz="1500" b="1"/>
            </a:lvl4pPr>
            <a:lvl5pPr marL="1828232" indent="0">
              <a:buNone/>
              <a:defRPr sz="1500" b="1"/>
            </a:lvl5pPr>
            <a:lvl6pPr marL="2285292" indent="0">
              <a:buNone/>
              <a:defRPr sz="1500" b="1"/>
            </a:lvl6pPr>
            <a:lvl7pPr marL="2742349" indent="0">
              <a:buNone/>
              <a:defRPr sz="1500" b="1"/>
            </a:lvl7pPr>
            <a:lvl8pPr marL="3199406" indent="0">
              <a:buNone/>
              <a:defRPr sz="1500" b="1"/>
            </a:lvl8pPr>
            <a:lvl9pPr marL="3656466" indent="0">
              <a:buNone/>
              <a:defRPr sz="1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2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57" indent="0">
              <a:buNone/>
              <a:defRPr sz="2100" b="1"/>
            </a:lvl2pPr>
            <a:lvl3pPr marL="914117" indent="0">
              <a:buNone/>
              <a:defRPr sz="1800" b="1"/>
            </a:lvl3pPr>
            <a:lvl4pPr marL="1371174" indent="0">
              <a:buNone/>
              <a:defRPr sz="1500" b="1"/>
            </a:lvl4pPr>
            <a:lvl5pPr marL="1828232" indent="0">
              <a:buNone/>
              <a:defRPr sz="1500" b="1"/>
            </a:lvl5pPr>
            <a:lvl6pPr marL="2285292" indent="0">
              <a:buNone/>
              <a:defRPr sz="1500" b="1"/>
            </a:lvl6pPr>
            <a:lvl7pPr marL="2742349" indent="0">
              <a:buNone/>
              <a:defRPr sz="1500" b="1"/>
            </a:lvl7pPr>
            <a:lvl8pPr marL="3199406" indent="0">
              <a:buNone/>
              <a:defRPr sz="1500" b="1"/>
            </a:lvl8pPr>
            <a:lvl9pPr marL="3656466" indent="0">
              <a:buNone/>
              <a:defRPr sz="1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3"/>
            <a:ext cx="3008314" cy="116204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4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2"/>
          </a:xfrm>
        </p:spPr>
        <p:txBody>
          <a:bodyPr/>
          <a:lstStyle>
            <a:lvl1pPr marL="0" indent="0">
              <a:buNone/>
              <a:defRPr sz="1500"/>
            </a:lvl1pPr>
            <a:lvl2pPr marL="457057" indent="0">
              <a:buNone/>
              <a:defRPr sz="1200"/>
            </a:lvl2pPr>
            <a:lvl3pPr marL="914117" indent="0">
              <a:buNone/>
              <a:defRPr sz="900"/>
            </a:lvl3pPr>
            <a:lvl4pPr marL="1371174" indent="0">
              <a:buNone/>
              <a:defRPr sz="900"/>
            </a:lvl4pPr>
            <a:lvl5pPr marL="1828232" indent="0">
              <a:buNone/>
              <a:defRPr sz="900"/>
            </a:lvl5pPr>
            <a:lvl6pPr marL="2285292" indent="0">
              <a:buNone/>
              <a:defRPr sz="900"/>
            </a:lvl6pPr>
            <a:lvl7pPr marL="2742349" indent="0">
              <a:buNone/>
              <a:defRPr sz="900"/>
            </a:lvl7pPr>
            <a:lvl8pPr marL="3199406" indent="0">
              <a:buNone/>
              <a:defRPr sz="900"/>
            </a:lvl8pPr>
            <a:lvl9pPr marL="3656466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4"/>
            <a:ext cx="5486401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9"/>
            <a:ext cx="5486401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057" indent="0">
              <a:buNone/>
              <a:defRPr sz="2800"/>
            </a:lvl2pPr>
            <a:lvl3pPr marL="914117" indent="0">
              <a:buNone/>
              <a:defRPr sz="2500"/>
            </a:lvl3pPr>
            <a:lvl4pPr marL="1371174" indent="0">
              <a:buNone/>
              <a:defRPr sz="2100"/>
            </a:lvl4pPr>
            <a:lvl5pPr marL="1828232" indent="0">
              <a:buNone/>
              <a:defRPr sz="2100"/>
            </a:lvl5pPr>
            <a:lvl6pPr marL="2285292" indent="0">
              <a:buNone/>
              <a:defRPr sz="2100"/>
            </a:lvl6pPr>
            <a:lvl7pPr marL="2742349" indent="0">
              <a:buNone/>
              <a:defRPr sz="2100"/>
            </a:lvl7pPr>
            <a:lvl8pPr marL="3199406" indent="0">
              <a:buNone/>
              <a:defRPr sz="2100"/>
            </a:lvl8pPr>
            <a:lvl9pPr marL="3656466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1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057" indent="0">
              <a:buNone/>
              <a:defRPr sz="1200"/>
            </a:lvl2pPr>
            <a:lvl3pPr marL="914117" indent="0">
              <a:buNone/>
              <a:defRPr sz="900"/>
            </a:lvl3pPr>
            <a:lvl4pPr marL="1371174" indent="0">
              <a:buNone/>
              <a:defRPr sz="900"/>
            </a:lvl4pPr>
            <a:lvl5pPr marL="1828232" indent="0">
              <a:buNone/>
              <a:defRPr sz="900"/>
            </a:lvl5pPr>
            <a:lvl6pPr marL="2285292" indent="0">
              <a:buNone/>
              <a:defRPr sz="900"/>
            </a:lvl6pPr>
            <a:lvl7pPr marL="2742349" indent="0">
              <a:buNone/>
              <a:defRPr sz="900"/>
            </a:lvl7pPr>
            <a:lvl8pPr marL="3199406" indent="0">
              <a:buNone/>
              <a:defRPr sz="900"/>
            </a:lvl8pPr>
            <a:lvl9pPr marL="3656466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1142999"/>
          </a:xfrm>
          <a:prstGeom prst="rect">
            <a:avLst/>
          </a:prstGeom>
        </p:spPr>
        <p:txBody>
          <a:bodyPr vert="horz" lIns="91412" tIns="45704" rIns="91412" bIns="4570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599" cy="4525962"/>
          </a:xfrm>
          <a:prstGeom prst="rect">
            <a:avLst/>
          </a:prstGeom>
        </p:spPr>
        <p:txBody>
          <a:bodyPr vert="horz" lIns="91412" tIns="45704" rIns="91412" bIns="4570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599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1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599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057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3" indent="-342793" algn="l" defTabSz="457057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1" indent="-285661" algn="l" defTabSz="45705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46" indent="-228529" algn="l" defTabSz="457057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03" indent="-228529" algn="l" defTabSz="457057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0" indent="-228529" algn="l" defTabSz="457057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20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78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35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95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7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2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2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9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6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6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Strong-Style Pairing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Maaret</a:t>
            </a:r>
            <a:r>
              <a:rPr lang="en-US" dirty="0" smtClean="0"/>
              <a:t> </a:t>
            </a:r>
            <a:r>
              <a:rPr lang="en-US" dirty="0" err="1" smtClean="0"/>
              <a:t>Pyhäjärvi</a:t>
            </a:r>
            <a:r>
              <a:rPr lang="en-US" dirty="0" smtClean="0"/>
              <a:t> &amp; Llewellyn Falco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dirty="0" smtClean="0"/>
              <a:t>Except…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Benefits of working together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52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Wasted Effort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dirty="0" smtClean="0"/>
              <a:t>effort</a:t>
            </a:r>
            <a:r>
              <a:rPr lang="en-US" b="1" dirty="0" smtClean="0"/>
              <a:t> building wrong thing</a:t>
            </a:r>
            <a:br>
              <a:rPr lang="en-US" b="1" dirty="0" smtClean="0"/>
            </a:br>
            <a:r>
              <a:rPr lang="en-US" dirty="0" smtClean="0"/>
              <a:t>effort</a:t>
            </a:r>
            <a:r>
              <a:rPr lang="en-US" b="1" dirty="0" smtClean="0"/>
              <a:t> testing</a:t>
            </a:r>
            <a:br>
              <a:rPr lang="en-US" b="1" dirty="0" smtClean="0"/>
            </a:br>
            <a:r>
              <a:rPr lang="en-US" dirty="0" smtClean="0"/>
              <a:t>effort</a:t>
            </a:r>
            <a:r>
              <a:rPr lang="en-US" b="1" dirty="0" smtClean="0"/>
              <a:t> fixing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79451" y="6273224"/>
            <a:ext cx="2364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maaretp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101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Time </a:t>
            </a:r>
            <a:r>
              <a:rPr lang="en-US" b="1" dirty="0">
                <a:solidFill>
                  <a:srgbClr val="0000FF"/>
                </a:solidFill>
              </a:rPr>
              <a:t>to deliver</a:t>
            </a: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552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835769"/>
            <a:ext cx="9144000" cy="477021"/>
          </a:xfrm>
          <a:prstGeom prst="rect">
            <a:avLst/>
          </a:prstGeom>
          <a:noFill/>
        </p:spPr>
        <p:txBody>
          <a:bodyPr wrap="square" lIns="91412" tIns="45704" rIns="91412" bIns="45704" rtlCol="0">
            <a:spAutoFit/>
          </a:bodyPr>
          <a:lstStyle/>
          <a:p>
            <a:pPr algn="ctr"/>
            <a:r>
              <a:rPr lang="en-US" sz="2500" dirty="0"/>
              <a:t>#</a:t>
            </a:r>
            <a:r>
              <a:rPr lang="en-US" sz="2500" dirty="0" err="1"/>
              <a:t>MobProgrammingGuidebook</a:t>
            </a:r>
            <a:endParaRPr lang="en-US" sz="2500" dirty="0"/>
          </a:p>
        </p:txBody>
      </p:sp>
      <p:pic>
        <p:nvPicPr>
          <p:cNvPr id="26" name="Picture 25" descr="Screen Shot 2015-11-05 at 8.1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2" y="366258"/>
            <a:ext cx="6197601" cy="53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2297" y="3886199"/>
            <a:ext cx="6329492" cy="1535701"/>
          </a:xfrm>
          <a:prstGeom prst="rect">
            <a:avLst/>
          </a:prstGeom>
          <a:solidFill>
            <a:srgbClr val="FFFFFF">
              <a:alpha val="77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4" rIns="91412" bIns="45704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829" y="2699355"/>
            <a:ext cx="2568881" cy="646503"/>
          </a:xfrm>
          <a:prstGeom prst="rect">
            <a:avLst/>
          </a:prstGeom>
          <a:solidFill>
            <a:srgbClr val="FFFFFF">
              <a:alpha val="78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4" rIns="91412" bIns="45704"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1" y="2262910"/>
            <a:ext cx="7772399" cy="1470024"/>
          </a:xfrm>
        </p:spPr>
        <p:txBody>
          <a:bodyPr/>
          <a:lstStyle/>
          <a:p>
            <a:r>
              <a:rPr lang="en-US" b="1" dirty="0" smtClean="0"/>
              <a:t>Thank you.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maaretp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@LlewellynFalco</a:t>
            </a:r>
          </a:p>
          <a:p>
            <a:pPr algn="r"/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(please connect with us through Twitter or LinkedIn)</a:t>
            </a:r>
          </a:p>
          <a:p>
            <a:pPr algn="r"/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40</Words>
  <Application>Microsoft Macintosh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Strong-Style Pairing</vt:lpstr>
      <vt:lpstr>Except…</vt:lpstr>
      <vt:lpstr>Benefits of working together</vt:lpstr>
      <vt:lpstr>Wasted Effort  effort building wrong thing effort testing effort fixing</vt:lpstr>
      <vt:lpstr> Time to deliver </vt:lpstr>
      <vt:lpstr>PowerPoint Presentation</vt:lpstr>
      <vt:lpstr>Thank you.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Tales from Developer Tester Collaboration</dc:title>
  <dc:subject/>
  <dc:creator>LLEWELLYN FALCO</dc:creator>
  <cp:keywords/>
  <dc:description/>
  <cp:lastModifiedBy>LLEWELLYN FALCO</cp:lastModifiedBy>
  <cp:revision>37</cp:revision>
  <dcterms:created xsi:type="dcterms:W3CDTF">2015-09-09T13:15:07Z</dcterms:created>
  <dcterms:modified xsi:type="dcterms:W3CDTF">2016-06-12T15:26:23Z</dcterms:modified>
  <cp:category/>
</cp:coreProperties>
</file>