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46" d="100"/>
          <a:sy n="246" d="100"/>
        </p:scale>
        <p:origin x="-146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9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7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0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0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8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7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1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7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8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28 at 9.55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01451" y="-101448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52118" y="6581769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74329" y="102579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05660" y="241078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22408" y="1455206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5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1866" y="235017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6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85182" y="1930174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7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18003" y="4852262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8</a:t>
            </a:r>
            <a:endParaRPr lang="x-none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1196" y="3533293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9</a:t>
            </a:r>
            <a:endParaRPr lang="x-none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9791" y="373516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10</a:t>
            </a:r>
            <a:endParaRPr lang="x-none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96097" y="4821284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13</a:t>
            </a:r>
            <a:endParaRPr lang="x-none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26678" y="105294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11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1774" y="0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12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42388" y="244672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14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73154" y="5802400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16</a:t>
            </a:r>
            <a:endParaRPr lang="x-none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24924" y="106172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15</a:t>
            </a:r>
            <a:endParaRPr lang="x-none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62456" y="562733"/>
            <a:ext cx="1641661" cy="341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</a:t>
            </a:r>
          </a:p>
          <a:p>
            <a:r>
              <a:rPr lang="en-US" sz="1200" dirty="0" smtClean="0"/>
              <a:t>2.</a:t>
            </a:r>
          </a:p>
          <a:p>
            <a:r>
              <a:rPr lang="en-US" sz="1200" dirty="0" smtClean="0"/>
              <a:t>3.</a:t>
            </a:r>
          </a:p>
          <a:p>
            <a:r>
              <a:rPr lang="en-US" sz="1200" dirty="0" smtClean="0"/>
              <a:t>4.</a:t>
            </a:r>
          </a:p>
          <a:p>
            <a:r>
              <a:rPr lang="en-US" sz="1200" dirty="0" smtClean="0"/>
              <a:t>5.</a:t>
            </a:r>
          </a:p>
          <a:p>
            <a:r>
              <a:rPr lang="en-US" sz="1200" dirty="0" smtClean="0"/>
              <a:t>6.</a:t>
            </a:r>
          </a:p>
          <a:p>
            <a:r>
              <a:rPr lang="en-US" sz="1200" dirty="0" smtClean="0"/>
              <a:t>7.</a:t>
            </a:r>
          </a:p>
          <a:p>
            <a:r>
              <a:rPr lang="en-US" sz="1200" dirty="0" smtClean="0"/>
              <a:t>8.</a:t>
            </a:r>
          </a:p>
          <a:p>
            <a:r>
              <a:rPr lang="en-US" sz="1200" dirty="0" smtClean="0"/>
              <a:t>9.</a:t>
            </a:r>
          </a:p>
          <a:p>
            <a:r>
              <a:rPr lang="en-US" sz="1200" dirty="0" smtClean="0"/>
              <a:t>10.</a:t>
            </a:r>
          </a:p>
          <a:p>
            <a:r>
              <a:rPr lang="en-US" sz="1200" dirty="0" smtClean="0"/>
              <a:t>11.</a:t>
            </a:r>
          </a:p>
          <a:p>
            <a:r>
              <a:rPr lang="en-US" sz="1200" dirty="0" smtClean="0"/>
              <a:t>12.</a:t>
            </a:r>
          </a:p>
          <a:p>
            <a:r>
              <a:rPr lang="en-US" sz="1200" dirty="0" smtClean="0"/>
              <a:t>13.</a:t>
            </a:r>
          </a:p>
          <a:p>
            <a:r>
              <a:rPr lang="en-US" sz="1200" dirty="0" smtClean="0"/>
              <a:t>14.</a:t>
            </a:r>
          </a:p>
          <a:p>
            <a:r>
              <a:rPr lang="en-US" sz="1200" dirty="0" smtClean="0"/>
              <a:t>15.</a:t>
            </a:r>
          </a:p>
          <a:p>
            <a:r>
              <a:rPr lang="en-US" sz="1200" dirty="0" smtClean="0"/>
              <a:t>16.</a:t>
            </a:r>
          </a:p>
          <a:p>
            <a:endParaRPr lang="en-US" sz="1200" dirty="0" smtClean="0"/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25516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48</Words>
  <Application>Microsoft Macintosh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Spun Laboratories 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LLEWELLYN FALCO</dc:creator>
  <cp:keywords/>
  <dc:description/>
  <cp:lastModifiedBy>LLEWELLYN FALCO</cp:lastModifiedBy>
  <cp:revision>3</cp:revision>
  <dcterms:created xsi:type="dcterms:W3CDTF">2017-09-28T18:56:05Z</dcterms:created>
  <dcterms:modified xsi:type="dcterms:W3CDTF">2017-09-28T19:12:19Z</dcterms:modified>
  <cp:category/>
</cp:coreProperties>
</file>