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DAF"/>
    <a:srgbClr val="7648AF"/>
    <a:srgbClr val="793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44" d="100"/>
          <a:sy n="244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02AF-B904-0A43-BAF4-554D551035B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7737-B622-8147-A11F-A3BF19D2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28 at 9.55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2099" y="-111774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9549" y="6565512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bg1">
                      <a:alpha val="75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18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bg1">
                    <a:alpha val="75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6904" y="103049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5660" y="241078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7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3410" y="1455206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1866" y="235017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6184" y="1930174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11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9005" y="4852262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16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2198" y="3533293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13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8789" y="373516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9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6097" y="4821284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15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5342" y="105294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3342" y="-10326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81386" y="244672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73154" y="5802400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17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63922" y="106172"/>
            <a:ext cx="2626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endParaRPr lang="x-non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0759" y="650515"/>
            <a:ext cx="2297293" cy="3847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Numbers go </a:t>
            </a:r>
          </a:p>
          <a:p>
            <a:r>
              <a:rPr lang="en-US" sz="1000" dirty="0" smtClean="0"/>
              <a:t>(top-&gt; bottom, left -&gt; right)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1</a:t>
            </a:r>
            <a:r>
              <a:rPr lang="en-US" sz="1000" b="1" dirty="0">
                <a:solidFill>
                  <a:srgbClr val="FF0000"/>
                </a:solidFill>
              </a:rPr>
              <a:t>.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/>
              <a:t>Menu </a:t>
            </a:r>
            <a:r>
              <a:rPr lang="en-US" sz="1000" dirty="0" smtClean="0"/>
              <a:t>bar &gt; Navigate</a:t>
            </a:r>
            <a:endParaRPr lang="en-US" sz="1000" dirty="0" smtClean="0"/>
          </a:p>
          <a:p>
            <a:r>
              <a:rPr lang="en-US" sz="1000" b="1" dirty="0" smtClean="0">
                <a:solidFill>
                  <a:srgbClr val="FF0000"/>
                </a:solidFill>
              </a:rPr>
              <a:t>2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Windows Buttons &gt; Maximize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3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Tool Bar &gt; Run Button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4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Tool Bar &gt; Back Button &gt; Drop Down Menu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5.</a:t>
            </a:r>
            <a:r>
              <a:rPr lang="en-US" sz="1000" dirty="0">
                <a:solidFill>
                  <a:srgbClr val="7933CE"/>
                </a:solidFill>
              </a:rPr>
              <a:t> </a:t>
            </a:r>
            <a:r>
              <a:rPr lang="en-US" sz="1000" dirty="0"/>
              <a:t>Tool Bar &gt; Left Side &gt; Quick Access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6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Left </a:t>
            </a:r>
            <a:r>
              <a:rPr lang="en-US" sz="1000" dirty="0" err="1"/>
              <a:t>Tabwell</a:t>
            </a:r>
            <a:r>
              <a:rPr lang="en-US" sz="1000" dirty="0"/>
              <a:t> &gt; Window Buttons 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7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Main Window &gt; 2nd Tab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8</a:t>
            </a:r>
            <a:r>
              <a:rPr lang="en-US" sz="1000" b="1" dirty="0" smtClean="0">
                <a:solidFill>
                  <a:srgbClr val="FF0000"/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Right </a:t>
            </a:r>
            <a:r>
              <a:rPr lang="en-US" sz="1000" dirty="0" err="1"/>
              <a:t>Tabwell</a:t>
            </a:r>
            <a:r>
              <a:rPr lang="en-US" sz="1000" dirty="0"/>
              <a:t> </a:t>
            </a:r>
            <a:r>
              <a:rPr lang="en-US" sz="1000" dirty="0"/>
              <a:t>&gt; Toolbar &gt; minimize all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9.</a:t>
            </a:r>
            <a:r>
              <a:rPr lang="en-US" sz="1000" dirty="0">
                <a:solidFill>
                  <a:srgbClr val="7933CE"/>
                </a:solidFill>
              </a:rPr>
              <a:t> </a:t>
            </a:r>
            <a:r>
              <a:rPr lang="en-US" sz="1000" dirty="0"/>
              <a:t>Left </a:t>
            </a:r>
            <a:r>
              <a:rPr lang="en-US" sz="1000" dirty="0" err="1"/>
              <a:t>Tabwell</a:t>
            </a:r>
            <a:r>
              <a:rPr lang="en-US" sz="1000" dirty="0"/>
              <a:t> &gt; Toolbar &gt; minimize all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10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Outline Tab &gt; </a:t>
            </a:r>
            <a:r>
              <a:rPr lang="en-US" sz="1000" dirty="0" smtClean="0"/>
              <a:t>Right </a:t>
            </a:r>
            <a:r>
              <a:rPr lang="en-US" sz="1000" dirty="0" err="1" smtClean="0"/>
              <a:t>Tabwell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r>
              <a:rPr lang="en-US" sz="1000" b="1" dirty="0" smtClean="0">
                <a:solidFill>
                  <a:srgbClr val="FF0000"/>
                </a:solidFill>
              </a:rPr>
              <a:t>11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Main Window &gt; Gutter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12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Line 26.5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13.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Navigator Tab &gt; Left </a:t>
            </a:r>
            <a:r>
              <a:rPr lang="en-US" sz="1000" dirty="0" err="1"/>
              <a:t>Tabwell</a:t>
            </a:r>
            <a:endParaRPr lang="en-US" sz="1000" dirty="0"/>
          </a:p>
          <a:p>
            <a:r>
              <a:rPr lang="en-US" sz="1000" b="1" dirty="0" smtClean="0">
                <a:solidFill>
                  <a:srgbClr val="FF0000"/>
                </a:solidFill>
              </a:rPr>
              <a:t>14</a:t>
            </a:r>
            <a:r>
              <a:rPr lang="en-US" sz="1000" b="1" dirty="0" smtClean="0">
                <a:solidFill>
                  <a:srgbClr val="FF0000"/>
                </a:solidFill>
              </a:rPr>
              <a:t>. </a:t>
            </a:r>
            <a:r>
              <a:rPr lang="en-US" sz="1000" dirty="0"/>
              <a:t>Main Window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1</a:t>
            </a:r>
            <a:r>
              <a:rPr lang="en-US" sz="1000" b="1" dirty="0">
                <a:solidFill>
                  <a:srgbClr val="7933CE"/>
                </a:solidFill>
              </a:rPr>
              <a:t>5</a:t>
            </a:r>
            <a:r>
              <a:rPr lang="en-US" sz="1000" b="1" dirty="0">
                <a:solidFill>
                  <a:srgbClr val="7933CE"/>
                </a:solidFill>
              </a:rPr>
              <a:t>. </a:t>
            </a:r>
            <a:r>
              <a:rPr lang="en-US" sz="1000" dirty="0"/>
              <a:t>History Tab &gt; Bottom </a:t>
            </a:r>
            <a:r>
              <a:rPr lang="en-US" sz="1000" dirty="0" err="1"/>
              <a:t>Tabwell</a:t>
            </a:r>
            <a:endParaRPr lang="en-US" sz="1000" dirty="0"/>
          </a:p>
          <a:p>
            <a:r>
              <a:rPr lang="en-US" sz="1000" b="1" dirty="0">
                <a:solidFill>
                  <a:srgbClr val="7933CE"/>
                </a:solidFill>
              </a:rPr>
              <a:t>16.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Console Tab </a:t>
            </a:r>
            <a:r>
              <a:rPr lang="en-US" sz="1000" dirty="0" smtClean="0"/>
              <a:t>&gt; Bottom </a:t>
            </a:r>
            <a:r>
              <a:rPr lang="en-US" sz="1000" dirty="0" err="1" smtClean="0"/>
              <a:t>Tabwell</a:t>
            </a:r>
            <a:r>
              <a:rPr lang="en-US" sz="1000" dirty="0" smtClean="0"/>
              <a:t> &gt; </a:t>
            </a:r>
            <a:r>
              <a:rPr lang="en-US" sz="1000" dirty="0"/>
              <a:t>Toolbar &gt; Pin Console</a:t>
            </a:r>
          </a:p>
          <a:p>
            <a:r>
              <a:rPr lang="en-US" sz="1000" b="1" dirty="0">
                <a:solidFill>
                  <a:srgbClr val="7933CE"/>
                </a:solidFill>
              </a:rPr>
              <a:t>17.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/>
              <a:t>Console </a:t>
            </a:r>
            <a:r>
              <a:rPr lang="en-US" sz="1000" dirty="0" err="1"/>
              <a:t>Tabwell</a:t>
            </a:r>
            <a:r>
              <a:rPr lang="en-US" sz="1000" dirty="0"/>
              <a:t>  &gt; Bottom </a:t>
            </a:r>
            <a:r>
              <a:rPr lang="en-US" sz="1000" dirty="0" err="1"/>
              <a:t>Tabwell</a:t>
            </a:r>
            <a:endParaRPr lang="en-US" sz="1000" dirty="0"/>
          </a:p>
          <a:p>
            <a:r>
              <a:rPr lang="en-US" sz="1000" b="1" dirty="0">
                <a:solidFill>
                  <a:srgbClr val="7933CE"/>
                </a:solidFill>
              </a:rPr>
              <a:t>18. </a:t>
            </a:r>
            <a:r>
              <a:rPr lang="en-US" sz="1000" dirty="0" smtClean="0">
                <a:solidFill>
                  <a:srgbClr val="000000"/>
                </a:solidFill>
              </a:rPr>
              <a:t>Dock &gt; Skype</a:t>
            </a:r>
            <a:endParaRPr lang="en-US" sz="1000" dirty="0" smtClean="0">
              <a:solidFill>
                <a:srgbClr val="000000"/>
              </a:solidFill>
            </a:endParaRPr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597094" y="2573027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12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36755" y="4230257"/>
            <a:ext cx="3406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14</a:t>
            </a:r>
            <a:endParaRPr lang="x-none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2166904" y="207015"/>
            <a:ext cx="113195" cy="119315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90795" y="5674597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933CE"/>
                </a:solidFill>
                <a:latin typeface="Edwardian Script ITC"/>
                <a:cs typeface="Edwardian Script ITC"/>
              </a:rPr>
              <a:t>Made by:</a:t>
            </a:r>
          </a:p>
          <a:p>
            <a:r>
              <a:rPr lang="en-US" dirty="0" smtClean="0">
                <a:solidFill>
                  <a:srgbClr val="7933CE"/>
                </a:solidFill>
                <a:latin typeface="Edwardian Script ITC"/>
                <a:cs typeface="Edwardian Script ITC"/>
              </a:rPr>
              <a:t>LlewellynFalco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41369" y="6079399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B6DAF"/>
                </a:solidFill>
                <a:latin typeface="Edwardian Script ITC"/>
                <a:cs typeface="Edwardian Script ITC"/>
              </a:rPr>
              <a:t>This is a work in progress, please send suggestions via twitter</a:t>
            </a:r>
            <a:endParaRPr lang="en-US" dirty="0">
              <a:solidFill>
                <a:srgbClr val="8B6DAF"/>
              </a:solidFill>
              <a:latin typeface="Edwardian Script ITC"/>
              <a:cs typeface="Edwardian Script ITC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280099" y="2727325"/>
            <a:ext cx="358870" cy="0"/>
          </a:xfrm>
          <a:prstGeom prst="straightConnector1">
            <a:avLst/>
          </a:prstGeom>
          <a:ln w="317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6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178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8</cp:revision>
  <dcterms:created xsi:type="dcterms:W3CDTF">2017-09-28T18:56:05Z</dcterms:created>
  <dcterms:modified xsi:type="dcterms:W3CDTF">2017-09-28T20:14:43Z</dcterms:modified>
  <cp:category/>
</cp:coreProperties>
</file>