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B6DAF"/>
    <a:srgbClr val="7648AF"/>
    <a:srgbClr val="7933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244" d="100"/>
          <a:sy n="244" d="100"/>
        </p:scale>
        <p:origin x="-152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B02AF-B904-0A43-BAF4-554D551035BE}" type="datetimeFigureOut">
              <a:rPr lang="en-US" smtClean="0"/>
              <a:t>9/28/17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87737-B622-8147-A11F-A3BF19D25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704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B02AF-B904-0A43-BAF4-554D551035BE}" type="datetimeFigureOut">
              <a:rPr lang="en-US" smtClean="0"/>
              <a:t>9/28/17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87737-B622-8147-A11F-A3BF19D25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298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B02AF-B904-0A43-BAF4-554D551035BE}" type="datetimeFigureOut">
              <a:rPr lang="en-US" smtClean="0"/>
              <a:t>9/28/17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87737-B622-8147-A11F-A3BF19D25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879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B02AF-B904-0A43-BAF4-554D551035BE}" type="datetimeFigureOut">
              <a:rPr lang="en-US" smtClean="0"/>
              <a:t>9/28/17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87737-B622-8147-A11F-A3BF19D25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108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B02AF-B904-0A43-BAF4-554D551035BE}" type="datetimeFigureOut">
              <a:rPr lang="en-US" smtClean="0"/>
              <a:t>9/28/17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87737-B622-8147-A11F-A3BF19D25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409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B02AF-B904-0A43-BAF4-554D551035BE}" type="datetimeFigureOut">
              <a:rPr lang="en-US" smtClean="0"/>
              <a:t>9/28/17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87737-B622-8147-A11F-A3BF19D25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187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B02AF-B904-0A43-BAF4-554D551035BE}" type="datetimeFigureOut">
              <a:rPr lang="en-US" smtClean="0"/>
              <a:t>9/28/17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87737-B622-8147-A11F-A3BF19D25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479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B02AF-B904-0A43-BAF4-554D551035BE}" type="datetimeFigureOut">
              <a:rPr lang="en-US" smtClean="0"/>
              <a:t>9/28/17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87737-B622-8147-A11F-A3BF19D25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06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B02AF-B904-0A43-BAF4-554D551035BE}" type="datetimeFigureOut">
              <a:rPr lang="en-US" smtClean="0"/>
              <a:t>9/28/17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87737-B622-8147-A11F-A3BF19D25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518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B02AF-B904-0A43-BAF4-554D551035BE}" type="datetimeFigureOut">
              <a:rPr lang="en-US" smtClean="0"/>
              <a:t>9/28/17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87737-B622-8147-A11F-A3BF19D25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92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B02AF-B904-0A43-BAF4-554D551035BE}" type="datetimeFigureOut">
              <a:rPr lang="en-US" smtClean="0"/>
              <a:t>9/28/17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87737-B622-8147-A11F-A3BF19D25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778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AB02AF-B904-0A43-BAF4-554D551035BE}" type="datetimeFigureOut">
              <a:rPr lang="en-US" smtClean="0"/>
              <a:t>9/28/17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287737-B622-8147-A11F-A3BF19D25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388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7-09-28 at 9.55.4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322099" y="-111774"/>
            <a:ext cx="262662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x-none" sz="12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1</a:t>
            </a:r>
            <a:endParaRPr lang="x-none" sz="12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629549" y="6565512"/>
            <a:ext cx="340658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x-none" sz="12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glow rad="101600">
                    <a:schemeClr val="bg1">
                      <a:alpha val="75000"/>
                    </a:schemeClr>
                  </a:glow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18</a:t>
            </a:r>
            <a:endParaRPr lang="x-none" sz="12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glow rad="101600">
                  <a:schemeClr val="bg1">
                    <a:alpha val="75000"/>
                  </a:schemeClr>
                </a:glow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166904" y="103049"/>
            <a:ext cx="262662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x-none" sz="12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4</a:t>
            </a:r>
            <a:endParaRPr lang="x-none" sz="12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305660" y="241078"/>
            <a:ext cx="262662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x-none" sz="12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7</a:t>
            </a:r>
            <a:endParaRPr lang="x-none" sz="12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883410" y="1455206"/>
            <a:ext cx="340658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x-none" sz="12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10</a:t>
            </a:r>
            <a:endParaRPr lang="x-none" sz="12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381866" y="235017"/>
            <a:ext cx="262662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x-none" sz="12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8</a:t>
            </a:r>
            <a:endParaRPr lang="x-none" sz="12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546184" y="1930174"/>
            <a:ext cx="340658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x-none" sz="12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11</a:t>
            </a:r>
            <a:endParaRPr lang="x-none" sz="12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379005" y="4852262"/>
            <a:ext cx="340658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x-none" sz="12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16</a:t>
            </a:r>
            <a:endParaRPr lang="x-none" sz="12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12198" y="3533293"/>
            <a:ext cx="340658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x-none" sz="12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13</a:t>
            </a:r>
            <a:endParaRPr lang="x-none" sz="12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038789" y="373516"/>
            <a:ext cx="262662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x-none" sz="12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9</a:t>
            </a:r>
            <a:endParaRPr lang="x-none" sz="12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596097" y="4821284"/>
            <a:ext cx="340658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x-none" sz="12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15</a:t>
            </a:r>
            <a:endParaRPr lang="x-none" sz="12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35342" y="105294"/>
            <a:ext cx="262662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x-none" sz="12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3</a:t>
            </a:r>
            <a:endParaRPr lang="x-none" sz="12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53342" y="-10326"/>
            <a:ext cx="262662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x-none" sz="12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2</a:t>
            </a:r>
            <a:endParaRPr lang="x-none" sz="12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281386" y="244672"/>
            <a:ext cx="262662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x-none" sz="12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6</a:t>
            </a:r>
            <a:endParaRPr lang="x-none" sz="12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373154" y="5802400"/>
            <a:ext cx="340658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x-none" sz="12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17</a:t>
            </a:r>
            <a:endParaRPr lang="x-none" sz="12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963922" y="106172"/>
            <a:ext cx="262662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x-none" sz="12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5</a:t>
            </a:r>
            <a:endParaRPr lang="x-none" sz="12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790759" y="650515"/>
            <a:ext cx="2297293" cy="38472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Numbers go </a:t>
            </a:r>
          </a:p>
          <a:p>
            <a:r>
              <a:rPr lang="en-US" sz="1000" dirty="0" smtClean="0"/>
              <a:t>(top-&gt; bottom, left -&gt; right)</a:t>
            </a:r>
          </a:p>
          <a:p>
            <a:r>
              <a:rPr lang="en-US" sz="1000" b="1" dirty="0" smtClean="0">
                <a:solidFill>
                  <a:srgbClr val="FF0000"/>
                </a:solidFill>
              </a:rPr>
              <a:t>1</a:t>
            </a:r>
            <a:r>
              <a:rPr lang="en-US" sz="1000" b="1" dirty="0">
                <a:solidFill>
                  <a:srgbClr val="FF0000"/>
                </a:solidFill>
              </a:rPr>
              <a:t>.</a:t>
            </a:r>
            <a:r>
              <a:rPr lang="en-US" sz="1000" dirty="0">
                <a:solidFill>
                  <a:srgbClr val="FF0000"/>
                </a:solidFill>
              </a:rPr>
              <a:t> </a:t>
            </a:r>
            <a:r>
              <a:rPr lang="en-US" sz="1000" dirty="0"/>
              <a:t>Menu </a:t>
            </a:r>
            <a:r>
              <a:rPr lang="en-US" sz="1000" dirty="0" smtClean="0"/>
              <a:t>bar &gt; Navigate</a:t>
            </a:r>
            <a:endParaRPr lang="en-US" sz="1000" dirty="0" smtClean="0"/>
          </a:p>
          <a:p>
            <a:r>
              <a:rPr lang="en-US" sz="1000" b="1" dirty="0" smtClean="0">
                <a:solidFill>
                  <a:srgbClr val="FF0000"/>
                </a:solidFill>
              </a:rPr>
              <a:t>2</a:t>
            </a:r>
            <a:r>
              <a:rPr lang="en-US" sz="1000" b="1" dirty="0" smtClean="0">
                <a:solidFill>
                  <a:srgbClr val="FF0000"/>
                </a:solidFill>
              </a:rPr>
              <a:t>.</a:t>
            </a:r>
            <a:r>
              <a:rPr lang="en-US" sz="1000" dirty="0" smtClean="0">
                <a:solidFill>
                  <a:srgbClr val="FF0000"/>
                </a:solidFill>
              </a:rPr>
              <a:t> </a:t>
            </a:r>
            <a:r>
              <a:rPr lang="en-US" sz="1000" dirty="0"/>
              <a:t>Windows Buttons &gt; Maximize</a:t>
            </a:r>
          </a:p>
          <a:p>
            <a:r>
              <a:rPr lang="en-US" sz="1000" b="1" dirty="0" smtClean="0">
                <a:solidFill>
                  <a:srgbClr val="FF0000"/>
                </a:solidFill>
              </a:rPr>
              <a:t>3</a:t>
            </a:r>
            <a:r>
              <a:rPr lang="en-US" sz="1000" b="1" dirty="0" smtClean="0">
                <a:solidFill>
                  <a:srgbClr val="FF0000"/>
                </a:solidFill>
              </a:rPr>
              <a:t>.</a:t>
            </a:r>
            <a:r>
              <a:rPr lang="en-US" sz="1000" dirty="0" smtClean="0">
                <a:solidFill>
                  <a:srgbClr val="FF0000"/>
                </a:solidFill>
              </a:rPr>
              <a:t> </a:t>
            </a:r>
            <a:r>
              <a:rPr lang="en-US" sz="1000" dirty="0"/>
              <a:t>Tool Bar &gt; Run Button</a:t>
            </a:r>
          </a:p>
          <a:p>
            <a:r>
              <a:rPr lang="en-US" sz="1000" b="1" dirty="0" smtClean="0">
                <a:solidFill>
                  <a:srgbClr val="FF0000"/>
                </a:solidFill>
              </a:rPr>
              <a:t>4</a:t>
            </a:r>
            <a:r>
              <a:rPr lang="en-US" sz="1000" b="1" dirty="0" smtClean="0">
                <a:solidFill>
                  <a:srgbClr val="FF0000"/>
                </a:solidFill>
              </a:rPr>
              <a:t>.</a:t>
            </a:r>
            <a:r>
              <a:rPr lang="en-US" sz="1000" dirty="0" smtClean="0">
                <a:solidFill>
                  <a:srgbClr val="FF0000"/>
                </a:solidFill>
              </a:rPr>
              <a:t> </a:t>
            </a:r>
            <a:r>
              <a:rPr lang="en-US" sz="1000" dirty="0"/>
              <a:t>Tool Bar &gt; Back Button &gt; Drop Down Menu</a:t>
            </a:r>
          </a:p>
          <a:p>
            <a:r>
              <a:rPr lang="en-US" sz="1000" b="1" dirty="0">
                <a:solidFill>
                  <a:srgbClr val="7933CE"/>
                </a:solidFill>
              </a:rPr>
              <a:t>5.</a:t>
            </a:r>
            <a:r>
              <a:rPr lang="en-US" sz="1000" dirty="0">
                <a:solidFill>
                  <a:srgbClr val="7933CE"/>
                </a:solidFill>
              </a:rPr>
              <a:t> </a:t>
            </a:r>
            <a:r>
              <a:rPr lang="en-US" sz="1000" dirty="0"/>
              <a:t>Tool Bar &gt; Left Side &gt; Quick Access</a:t>
            </a:r>
          </a:p>
          <a:p>
            <a:r>
              <a:rPr lang="en-US" sz="1000" b="1" dirty="0" smtClean="0">
                <a:solidFill>
                  <a:srgbClr val="FF0000"/>
                </a:solidFill>
              </a:rPr>
              <a:t>6</a:t>
            </a:r>
            <a:r>
              <a:rPr lang="en-US" sz="1000" b="1" dirty="0" smtClean="0">
                <a:solidFill>
                  <a:srgbClr val="FF0000"/>
                </a:solidFill>
              </a:rPr>
              <a:t>.</a:t>
            </a:r>
            <a:r>
              <a:rPr lang="en-US" sz="1000" dirty="0" smtClean="0">
                <a:solidFill>
                  <a:srgbClr val="FF0000"/>
                </a:solidFill>
              </a:rPr>
              <a:t> </a:t>
            </a:r>
            <a:r>
              <a:rPr lang="en-US" sz="1000" dirty="0"/>
              <a:t>Left </a:t>
            </a:r>
            <a:r>
              <a:rPr lang="en-US" sz="1000" dirty="0" err="1"/>
              <a:t>Tabwell</a:t>
            </a:r>
            <a:r>
              <a:rPr lang="en-US" sz="1000" dirty="0"/>
              <a:t> &gt; Window Buttons </a:t>
            </a:r>
          </a:p>
          <a:p>
            <a:r>
              <a:rPr lang="en-US" sz="1000" b="1" dirty="0" smtClean="0">
                <a:solidFill>
                  <a:srgbClr val="FF0000"/>
                </a:solidFill>
              </a:rPr>
              <a:t>7</a:t>
            </a:r>
            <a:r>
              <a:rPr lang="en-US" sz="1000" b="1" dirty="0" smtClean="0">
                <a:solidFill>
                  <a:srgbClr val="FF0000"/>
                </a:solidFill>
              </a:rPr>
              <a:t>.</a:t>
            </a:r>
            <a:r>
              <a:rPr lang="en-US" sz="1000" dirty="0" smtClean="0">
                <a:solidFill>
                  <a:srgbClr val="FF0000"/>
                </a:solidFill>
              </a:rPr>
              <a:t> </a:t>
            </a:r>
            <a:r>
              <a:rPr lang="en-US" sz="1000" dirty="0"/>
              <a:t>Main Window &gt; 2nd Tab</a:t>
            </a:r>
          </a:p>
          <a:p>
            <a:r>
              <a:rPr lang="en-US" sz="1000" b="1" dirty="0" smtClean="0">
                <a:solidFill>
                  <a:srgbClr val="FF0000"/>
                </a:solidFill>
              </a:rPr>
              <a:t>8</a:t>
            </a:r>
            <a:r>
              <a:rPr lang="en-US" sz="1000" b="1" dirty="0" smtClean="0">
                <a:solidFill>
                  <a:srgbClr val="FF0000"/>
                </a:solidFill>
              </a:rPr>
              <a:t>.</a:t>
            </a:r>
            <a:r>
              <a:rPr lang="en-US" sz="1000" dirty="0" smtClean="0">
                <a:solidFill>
                  <a:srgbClr val="FF0000"/>
                </a:solidFill>
              </a:rPr>
              <a:t> </a:t>
            </a:r>
            <a:r>
              <a:rPr lang="en-US" sz="1000" dirty="0"/>
              <a:t>Right </a:t>
            </a:r>
            <a:r>
              <a:rPr lang="en-US" sz="1000" dirty="0" err="1"/>
              <a:t>Tabwell</a:t>
            </a:r>
            <a:r>
              <a:rPr lang="en-US" sz="1000" dirty="0"/>
              <a:t> </a:t>
            </a:r>
            <a:r>
              <a:rPr lang="en-US" sz="1000" dirty="0"/>
              <a:t>&gt; Toolbar &gt; minimize all</a:t>
            </a:r>
          </a:p>
          <a:p>
            <a:r>
              <a:rPr lang="en-US" sz="1000" b="1" dirty="0">
                <a:solidFill>
                  <a:srgbClr val="7933CE"/>
                </a:solidFill>
              </a:rPr>
              <a:t>9.</a:t>
            </a:r>
            <a:r>
              <a:rPr lang="en-US" sz="1000" dirty="0">
                <a:solidFill>
                  <a:srgbClr val="7933CE"/>
                </a:solidFill>
              </a:rPr>
              <a:t> </a:t>
            </a:r>
            <a:r>
              <a:rPr lang="en-US" sz="1000" dirty="0"/>
              <a:t>Left </a:t>
            </a:r>
            <a:r>
              <a:rPr lang="en-US" sz="1000" dirty="0" err="1"/>
              <a:t>Tabwell</a:t>
            </a:r>
            <a:r>
              <a:rPr lang="en-US" sz="1000" dirty="0"/>
              <a:t> &gt; Toolbar &gt; minimize all</a:t>
            </a:r>
          </a:p>
          <a:p>
            <a:r>
              <a:rPr lang="en-US" sz="1000" b="1" dirty="0" smtClean="0">
                <a:solidFill>
                  <a:srgbClr val="FF0000"/>
                </a:solidFill>
              </a:rPr>
              <a:t>10</a:t>
            </a:r>
            <a:r>
              <a:rPr lang="en-US" sz="1000" b="1" dirty="0" smtClean="0">
                <a:solidFill>
                  <a:srgbClr val="FF0000"/>
                </a:solidFill>
              </a:rPr>
              <a:t>. </a:t>
            </a:r>
            <a:r>
              <a:rPr lang="en-US" sz="1000" dirty="0"/>
              <a:t>Outline Tab &gt; </a:t>
            </a:r>
            <a:r>
              <a:rPr lang="en-US" sz="1000" dirty="0" smtClean="0"/>
              <a:t>Right </a:t>
            </a:r>
            <a:r>
              <a:rPr lang="en-US" sz="1000" dirty="0" err="1" smtClean="0"/>
              <a:t>Tabwell</a:t>
            </a:r>
            <a:r>
              <a:rPr lang="en-US" sz="1000" b="1" dirty="0" smtClean="0">
                <a:solidFill>
                  <a:srgbClr val="FF0000"/>
                </a:solidFill>
              </a:rPr>
              <a:t> </a:t>
            </a:r>
            <a:endParaRPr lang="en-US" sz="1000" b="1" dirty="0" smtClean="0">
              <a:solidFill>
                <a:srgbClr val="FF0000"/>
              </a:solidFill>
            </a:endParaRPr>
          </a:p>
          <a:p>
            <a:r>
              <a:rPr lang="en-US" sz="1000" b="1" dirty="0" smtClean="0">
                <a:solidFill>
                  <a:srgbClr val="FF0000"/>
                </a:solidFill>
              </a:rPr>
              <a:t>11</a:t>
            </a:r>
            <a:r>
              <a:rPr lang="en-US" sz="1000" b="1" dirty="0" smtClean="0">
                <a:solidFill>
                  <a:srgbClr val="FF0000"/>
                </a:solidFill>
              </a:rPr>
              <a:t>. </a:t>
            </a:r>
            <a:r>
              <a:rPr lang="en-US" sz="1000" dirty="0"/>
              <a:t>Main Window &gt; Gutter</a:t>
            </a:r>
          </a:p>
          <a:p>
            <a:r>
              <a:rPr lang="en-US" sz="1000" b="1" dirty="0" smtClean="0">
                <a:solidFill>
                  <a:srgbClr val="FF0000"/>
                </a:solidFill>
              </a:rPr>
              <a:t>12</a:t>
            </a:r>
            <a:r>
              <a:rPr lang="en-US" sz="1000" b="1" dirty="0" smtClean="0">
                <a:solidFill>
                  <a:srgbClr val="FF0000"/>
                </a:solidFill>
              </a:rPr>
              <a:t>. </a:t>
            </a:r>
            <a:r>
              <a:rPr lang="en-US" sz="1000" dirty="0"/>
              <a:t>Line 26.5</a:t>
            </a:r>
          </a:p>
          <a:p>
            <a:r>
              <a:rPr lang="en-US" sz="1000" b="1" dirty="0">
                <a:solidFill>
                  <a:srgbClr val="7933CE"/>
                </a:solidFill>
              </a:rPr>
              <a:t>13.</a:t>
            </a:r>
            <a:r>
              <a:rPr lang="en-US" sz="1000" b="1" dirty="0" smtClean="0">
                <a:solidFill>
                  <a:srgbClr val="FF0000"/>
                </a:solidFill>
              </a:rPr>
              <a:t> </a:t>
            </a:r>
            <a:r>
              <a:rPr lang="en-US" sz="1000" dirty="0"/>
              <a:t>Navigator Tab &gt; Left </a:t>
            </a:r>
            <a:r>
              <a:rPr lang="en-US" sz="1000" dirty="0" err="1"/>
              <a:t>Tabwell</a:t>
            </a:r>
            <a:endParaRPr lang="en-US" sz="1000" dirty="0"/>
          </a:p>
          <a:p>
            <a:r>
              <a:rPr lang="en-US" sz="1000" b="1" dirty="0" smtClean="0">
                <a:solidFill>
                  <a:srgbClr val="FF0000"/>
                </a:solidFill>
              </a:rPr>
              <a:t>14</a:t>
            </a:r>
            <a:r>
              <a:rPr lang="en-US" sz="1000" b="1" dirty="0" smtClean="0">
                <a:solidFill>
                  <a:srgbClr val="FF0000"/>
                </a:solidFill>
              </a:rPr>
              <a:t>. </a:t>
            </a:r>
            <a:r>
              <a:rPr lang="en-US" sz="1000" dirty="0"/>
              <a:t>Main Window</a:t>
            </a:r>
          </a:p>
          <a:p>
            <a:r>
              <a:rPr lang="en-US" sz="1000" b="1" dirty="0">
                <a:solidFill>
                  <a:srgbClr val="7933CE"/>
                </a:solidFill>
              </a:rPr>
              <a:t>1</a:t>
            </a:r>
            <a:r>
              <a:rPr lang="en-US" sz="1000" b="1" dirty="0">
                <a:solidFill>
                  <a:srgbClr val="7933CE"/>
                </a:solidFill>
              </a:rPr>
              <a:t>5</a:t>
            </a:r>
            <a:r>
              <a:rPr lang="en-US" sz="1000" b="1" dirty="0">
                <a:solidFill>
                  <a:srgbClr val="7933CE"/>
                </a:solidFill>
              </a:rPr>
              <a:t>. </a:t>
            </a:r>
            <a:r>
              <a:rPr lang="en-US" sz="1000" dirty="0"/>
              <a:t>History Tab &gt; Bottom </a:t>
            </a:r>
            <a:r>
              <a:rPr lang="en-US" sz="1000" dirty="0" err="1"/>
              <a:t>Tabwell</a:t>
            </a:r>
            <a:endParaRPr lang="en-US" sz="1000" dirty="0"/>
          </a:p>
          <a:p>
            <a:r>
              <a:rPr lang="en-US" sz="1000" b="1" dirty="0">
                <a:solidFill>
                  <a:srgbClr val="7933CE"/>
                </a:solidFill>
              </a:rPr>
              <a:t>16.</a:t>
            </a:r>
            <a:r>
              <a:rPr lang="en-US" sz="1000" b="1" dirty="0" smtClean="0">
                <a:solidFill>
                  <a:srgbClr val="FF0000"/>
                </a:solidFill>
              </a:rPr>
              <a:t> </a:t>
            </a:r>
            <a:r>
              <a:rPr lang="en-US" sz="1000" dirty="0"/>
              <a:t>Console Tab </a:t>
            </a:r>
            <a:r>
              <a:rPr lang="en-US" sz="1000" dirty="0" smtClean="0"/>
              <a:t>&gt; Bottom </a:t>
            </a:r>
            <a:r>
              <a:rPr lang="en-US" sz="1000" dirty="0" err="1" smtClean="0"/>
              <a:t>Tabwell</a:t>
            </a:r>
            <a:r>
              <a:rPr lang="en-US" sz="1000" dirty="0" smtClean="0"/>
              <a:t> &gt; </a:t>
            </a:r>
            <a:r>
              <a:rPr lang="en-US" sz="1000" dirty="0"/>
              <a:t>Toolbar &gt; Pin Console</a:t>
            </a:r>
          </a:p>
          <a:p>
            <a:r>
              <a:rPr lang="en-US" sz="1000" b="1" dirty="0">
                <a:solidFill>
                  <a:srgbClr val="7933CE"/>
                </a:solidFill>
              </a:rPr>
              <a:t>17.</a:t>
            </a:r>
            <a:r>
              <a:rPr lang="en-US" sz="1000" b="1" dirty="0" smtClean="0">
                <a:solidFill>
                  <a:srgbClr val="FF0000"/>
                </a:solidFill>
              </a:rPr>
              <a:t> </a:t>
            </a:r>
            <a:r>
              <a:rPr lang="en-US" sz="1000" dirty="0"/>
              <a:t>Console </a:t>
            </a:r>
            <a:r>
              <a:rPr lang="en-US" sz="1000" dirty="0" err="1"/>
              <a:t>Tabwell</a:t>
            </a:r>
            <a:r>
              <a:rPr lang="en-US" sz="1000" dirty="0"/>
              <a:t>  &gt; Bottom </a:t>
            </a:r>
            <a:r>
              <a:rPr lang="en-US" sz="1000" dirty="0" err="1"/>
              <a:t>Tabwell</a:t>
            </a:r>
            <a:endParaRPr lang="en-US" sz="1000" dirty="0"/>
          </a:p>
          <a:p>
            <a:r>
              <a:rPr lang="en-US" sz="1000" b="1" dirty="0">
                <a:solidFill>
                  <a:srgbClr val="7933CE"/>
                </a:solidFill>
              </a:rPr>
              <a:t>18. </a:t>
            </a:r>
            <a:r>
              <a:rPr lang="en-US" sz="1000" dirty="0" smtClean="0">
                <a:solidFill>
                  <a:srgbClr val="000000"/>
                </a:solidFill>
              </a:rPr>
              <a:t>Dock &gt; Skype</a:t>
            </a:r>
            <a:endParaRPr lang="en-US" sz="1000" dirty="0" smtClean="0">
              <a:solidFill>
                <a:srgbClr val="000000"/>
              </a:solidFill>
            </a:endParaRPr>
          </a:p>
          <a:p>
            <a:endParaRPr lang="en-US" sz="1200" dirty="0" smtClean="0"/>
          </a:p>
          <a:p>
            <a:endParaRPr lang="en-US" sz="1200" dirty="0" smtClean="0"/>
          </a:p>
        </p:txBody>
      </p:sp>
      <p:sp>
        <p:nvSpPr>
          <p:cNvPr id="24" name="Rectangle 23"/>
          <p:cNvSpPr/>
          <p:nvPr/>
        </p:nvSpPr>
        <p:spPr>
          <a:xfrm>
            <a:off x="2597094" y="2573027"/>
            <a:ext cx="340658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x-none" sz="12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12</a:t>
            </a:r>
            <a:endParaRPr lang="x-none" sz="12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936755" y="4230257"/>
            <a:ext cx="340658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x-none" sz="12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14</a:t>
            </a:r>
            <a:endParaRPr lang="x-none" sz="12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3" name="Oval 2"/>
          <p:cNvSpPr/>
          <p:nvPr/>
        </p:nvSpPr>
        <p:spPr>
          <a:xfrm>
            <a:off x="2166904" y="207015"/>
            <a:ext cx="113195" cy="119315"/>
          </a:xfrm>
          <a:prstGeom prst="ellipse">
            <a:avLst/>
          </a:prstGeom>
          <a:noFill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490795" y="5674597"/>
            <a:ext cx="127470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7933CE"/>
                </a:solidFill>
                <a:latin typeface="Edwardian Script ITC"/>
                <a:cs typeface="Edwardian Script ITC"/>
              </a:rPr>
              <a:t>Made by:</a:t>
            </a:r>
          </a:p>
          <a:p>
            <a:r>
              <a:rPr lang="en-US" dirty="0" smtClean="0">
                <a:solidFill>
                  <a:srgbClr val="7933CE"/>
                </a:solidFill>
                <a:latin typeface="Edwardian Script ITC"/>
                <a:cs typeface="Edwardian Script ITC"/>
              </a:rPr>
              <a:t>LlewellynFalco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041369" y="6079399"/>
            <a:ext cx="38395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8B6DAF"/>
                </a:solidFill>
                <a:latin typeface="Edwardian Script ITC"/>
                <a:cs typeface="Edwardian Script ITC"/>
              </a:rPr>
              <a:t>This is a work in progress, please send suggestions via twitter</a:t>
            </a:r>
            <a:endParaRPr lang="en-US" dirty="0">
              <a:solidFill>
                <a:srgbClr val="8B6DAF"/>
              </a:solidFill>
              <a:latin typeface="Edwardian Script ITC"/>
              <a:cs typeface="Edwardian Script ITC"/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2280099" y="2727325"/>
            <a:ext cx="358870" cy="0"/>
          </a:xfrm>
          <a:prstGeom prst="straightConnector1">
            <a:avLst/>
          </a:prstGeom>
          <a:ln w="3175" cmpd="sng">
            <a:solidFill>
              <a:srgbClr val="FF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51682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178</Words>
  <Application>Microsoft Macintosh PowerPoint</Application>
  <PresentationFormat>On-screen Show (4:3)</PresentationFormat>
  <Paragraphs>41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Manager/>
  <Company>Spun Laboratories 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LLEWELLYN FALCO</dc:creator>
  <cp:keywords/>
  <dc:description/>
  <cp:lastModifiedBy>LLEWELLYN FALCO</cp:lastModifiedBy>
  <cp:revision>8</cp:revision>
  <dcterms:created xsi:type="dcterms:W3CDTF">2017-09-28T18:56:05Z</dcterms:created>
  <dcterms:modified xsi:type="dcterms:W3CDTF">2017-09-28T20:21:05Z</dcterms:modified>
  <cp:category/>
</cp:coreProperties>
</file>