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39"/>
  </p:notesMasterIdLst>
  <p:sldIdLst>
    <p:sldId id="322" r:id="rId2"/>
    <p:sldId id="256" r:id="rId3"/>
    <p:sldId id="340" r:id="rId4"/>
    <p:sldId id="341" r:id="rId5"/>
    <p:sldId id="343" r:id="rId6"/>
    <p:sldId id="344" r:id="rId7"/>
    <p:sldId id="345" r:id="rId8"/>
    <p:sldId id="342" r:id="rId9"/>
    <p:sldId id="347" r:id="rId10"/>
    <p:sldId id="348" r:id="rId11"/>
    <p:sldId id="349" r:id="rId12"/>
    <p:sldId id="346" r:id="rId13"/>
    <p:sldId id="350" r:id="rId14"/>
    <p:sldId id="352" r:id="rId15"/>
    <p:sldId id="351" r:id="rId16"/>
    <p:sldId id="354" r:id="rId17"/>
    <p:sldId id="353" r:id="rId18"/>
    <p:sldId id="329" r:id="rId19"/>
    <p:sldId id="323" r:id="rId20"/>
    <p:sldId id="325" r:id="rId21"/>
    <p:sldId id="324" r:id="rId22"/>
    <p:sldId id="326" r:id="rId23"/>
    <p:sldId id="327" r:id="rId24"/>
    <p:sldId id="328" r:id="rId25"/>
    <p:sldId id="310" r:id="rId26"/>
    <p:sldId id="331" r:id="rId27"/>
    <p:sldId id="332" r:id="rId28"/>
    <p:sldId id="330" r:id="rId29"/>
    <p:sldId id="333" r:id="rId30"/>
    <p:sldId id="334" r:id="rId31"/>
    <p:sldId id="335" r:id="rId32"/>
    <p:sldId id="336" r:id="rId33"/>
    <p:sldId id="339" r:id="rId34"/>
    <p:sldId id="337" r:id="rId35"/>
    <p:sldId id="338" r:id="rId36"/>
    <p:sldId id="280" r:id="rId37"/>
    <p:sldId id="283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8AF9185-CCEF-9240-90B8-76C1F9814F3F}">
          <p14:sldIdLst>
            <p14:sldId id="322"/>
          </p14:sldIdLst>
        </p14:section>
        <p14:section name="Start of talk" id="{5443ABB0-598A-CC4F-9B9F-E370D0E61F70}">
          <p14:sldIdLst>
            <p14:sldId id="256"/>
            <p14:sldId id="340"/>
            <p14:sldId id="341"/>
            <p14:sldId id="343"/>
            <p14:sldId id="344"/>
            <p14:sldId id="345"/>
            <p14:sldId id="342"/>
          </p14:sldIdLst>
        </p14:section>
        <p14:section name="Dependabot" id="{8F4415C7-FE1E-43EB-B598-4D0BE68021B6}">
          <p14:sldIdLst>
            <p14:sldId id="347"/>
            <p14:sldId id="348"/>
            <p14:sldId id="349"/>
            <p14:sldId id="346"/>
            <p14:sldId id="350"/>
            <p14:sldId id="352"/>
            <p14:sldId id="351"/>
            <p14:sldId id="354"/>
            <p14:sldId id="353"/>
          </p14:sldIdLst>
        </p14:section>
        <p14:section name="Part 1 - Forking" id="{0454A7D2-E4B3-3143-8DE9-7BD94EF10EE7}">
          <p14:sldIdLst>
            <p14:sldId id="329"/>
            <p14:sldId id="323"/>
            <p14:sldId id="325"/>
            <p14:sldId id="324"/>
            <p14:sldId id="326"/>
            <p14:sldId id="327"/>
            <p14:sldId id="328"/>
            <p14:sldId id="310"/>
            <p14:sldId id="331"/>
            <p14:sldId id="332"/>
          </p14:sldIdLst>
        </p14:section>
        <p14:section name="Part 2 - Functional Core" id="{3206ECE4-DF20-B449-9633-9F1585636A02}">
          <p14:sldIdLst>
            <p14:sldId id="330"/>
            <p14:sldId id="333"/>
            <p14:sldId id="334"/>
            <p14:sldId id="335"/>
            <p14:sldId id="336"/>
            <p14:sldId id="339"/>
            <p14:sldId id="337"/>
            <p14:sldId id="338"/>
          </p14:sldIdLst>
        </p14:section>
        <p14:section name="Ending" id="{1439CB90-E31F-EA40-8221-CACD07BC09D6}">
          <p14:sldIdLst>
            <p14:sldId id="280"/>
          </p14:sldIdLst>
        </p14:section>
        <p14:section name="Resources" id="{50E98AAB-1A2A-FA48-B60A-1E054791B6D2}">
          <p14:sldIdLst>
            <p14:sldId id="283"/>
          </p14:sldIdLst>
        </p14:section>
        <p14:section name="Draw Tree" id="{217934C6-23B3-2045-9DD3-6098BE3123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001"/>
    <a:srgbClr val="D0D9DC"/>
    <a:srgbClr val="0F7BE5"/>
    <a:srgbClr val="21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C6CC8D-80D4-49DE-AA05-C988444F539E}">
  <a:tblStyle styleId="{3AC6CC8D-80D4-49DE-AA05-C988444F5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8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2085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2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095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35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253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883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85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8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57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71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832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071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 components -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-&gt; google -&gt; made it extendable -&gt; became a maintainer -&gt; met</a:t>
            </a:r>
          </a:p>
        </p:txBody>
      </p:sp>
    </p:spTree>
    <p:extLst>
      <p:ext uri="{BB962C8B-B14F-4D97-AF65-F5344CB8AC3E}">
        <p14:creationId xmlns:p14="http://schemas.microsoft.com/office/powerpoint/2010/main" val="30940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8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F7226-0F09-5D47-BE99-41E699E3E51A}"/>
              </a:ext>
            </a:extLst>
          </p:cNvPr>
          <p:cNvSpPr txBox="1"/>
          <p:nvPr userDrawn="1"/>
        </p:nvSpPr>
        <p:spPr>
          <a:xfrm>
            <a:off x="148542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E1ADB-7E1F-0C49-9B06-9DF210A51C74}"/>
              </a:ext>
            </a:extLst>
          </p:cNvPr>
          <p:cNvSpPr txBox="1"/>
          <p:nvPr userDrawn="1"/>
        </p:nvSpPr>
        <p:spPr>
          <a:xfrm>
            <a:off x="148542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00E4C-2368-A348-97A8-CB2162064B07}"/>
              </a:ext>
            </a:extLst>
          </p:cNvPr>
          <p:cNvSpPr txBox="1"/>
          <p:nvPr userDrawn="1"/>
        </p:nvSpPr>
        <p:spPr>
          <a:xfrm>
            <a:off x="5239735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aterthancode.com/pairing-and-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CEC97-0A17-E745-82D2-2172AFED302C}"/>
              </a:ext>
            </a:extLst>
          </p:cNvPr>
          <p:cNvSpPr txBox="1"/>
          <p:nvPr/>
        </p:nvSpPr>
        <p:spPr>
          <a:xfrm>
            <a:off x="337751" y="420130"/>
            <a:ext cx="817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At: ArchConf2019</a:t>
            </a:r>
          </a:p>
        </p:txBody>
      </p:sp>
    </p:spTree>
    <p:extLst>
      <p:ext uri="{BB962C8B-B14F-4D97-AF65-F5344CB8AC3E}">
        <p14:creationId xmlns:p14="http://schemas.microsoft.com/office/powerpoint/2010/main" val="356363227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2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2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7CE64-66B1-4BBD-9403-25601F82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07" y="3682093"/>
            <a:ext cx="3410425" cy="2267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E94E9D-EC01-4876-B902-44180697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8507"/>
            <a:ext cx="9144000" cy="3135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18" y="384980"/>
            <a:ext cx="179095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4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82" y="2850594"/>
            <a:ext cx="179095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1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7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82" y="2850594"/>
            <a:ext cx="1790950" cy="733527"/>
          </a:xfrm>
          <a:prstGeom prst="rect">
            <a:avLst/>
          </a:prstGeom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0526CA43-FE6C-412D-AE78-8BDA7CF3B616}"/>
              </a:ext>
            </a:extLst>
          </p:cNvPr>
          <p:cNvSpPr/>
          <p:nvPr/>
        </p:nvSpPr>
        <p:spPr>
          <a:xfrm>
            <a:off x="3510643" y="2686050"/>
            <a:ext cx="898071" cy="8980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0F3DE-3234-4680-8CA5-0CAA12B3FEEC}"/>
              </a:ext>
            </a:extLst>
          </p:cNvPr>
          <p:cNvSpPr txBox="1"/>
          <p:nvPr/>
        </p:nvSpPr>
        <p:spPr>
          <a:xfrm>
            <a:off x="5167994" y="1893918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b="1" dirty="0">
                <a:solidFill>
                  <a:srgbClr val="0091EA"/>
                </a:solidFill>
                <a:latin typeface="Roboto Slab"/>
                <a:sym typeface="Roboto Slab"/>
              </a:rPr>
              <a:t>CI</a:t>
            </a:r>
            <a:endParaRPr lang="en-US" sz="16600" b="1" dirty="0">
              <a:solidFill>
                <a:srgbClr val="0091EA"/>
              </a:solidFill>
              <a:latin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64327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82241-64DD-425D-BAE2-C5E22F3EC1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256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6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295175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0" y="1635614"/>
            <a:ext cx="4818019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Stories of the Stupid</a:t>
            </a:r>
            <a:endParaRPr sz="60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537" y="1326343"/>
            <a:ext cx="2220050" cy="22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1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360349"/>
            <a:ext cx="5807400" cy="3842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Avoiding </a:t>
            </a:r>
            <a:br>
              <a:rPr lang="en" dirty="0"/>
            </a:br>
            <a:r>
              <a:rPr lang="en" dirty="0"/>
              <a:t>Lock-In </a:t>
            </a:r>
            <a:endParaRPr dirty="0"/>
          </a:p>
        </p:txBody>
      </p:sp>
      <p:sp>
        <p:nvSpPr>
          <p:cNvPr id="4" name="Google Shape;572;p39">
            <a:extLst>
              <a:ext uri="{FF2B5EF4-FFF2-40B4-BE49-F238E27FC236}">
                <a16:creationId xmlns:a16="http://schemas.microsoft.com/office/drawing/2014/main" id="{7F0A8E14-D8BF-FF48-9381-28BDA100710E}"/>
              </a:ext>
            </a:extLst>
          </p:cNvPr>
          <p:cNvSpPr/>
          <p:nvPr/>
        </p:nvSpPr>
        <p:spPr>
          <a:xfrm>
            <a:off x="6349134" y="2701158"/>
            <a:ext cx="1276583" cy="183754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1093076" y="2123753"/>
            <a:ext cx="8050924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b="1" dirty="0">
                <a:latin typeface="Fira Code" panose="020B0509050000020004" pitchFamily="49" charset="0"/>
                <a:ea typeface="Fira Code" panose="020B0509050000020004" pitchFamily="49" charset="0"/>
              </a:rPr>
              <a:t>git clone https://</a:t>
            </a:r>
            <a:r>
              <a:rPr lang="en-US" sz="1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chromium.googlesource.com</a:t>
            </a:r>
            <a:r>
              <a:rPr lang="en-US" sz="1800" b="1" dirty="0">
                <a:latin typeface="Fira Code" panose="020B0509050000020004" pitchFamily="49" charset="0"/>
                <a:ea typeface="Fira Code" panose="020B0509050000020004" pitchFamily="49" charset="0"/>
              </a:rPr>
              <a:t>/chromium/</a:t>
            </a:r>
            <a:r>
              <a:rPr lang="en-US" sz="1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src</a:t>
            </a:r>
            <a:endParaRPr lang="en-US" sz="18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13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539237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dirty="0"/>
              <a:t>6.7 million lines of code</a:t>
            </a:r>
            <a:endParaRPr lang="en-US" sz="3600" b="1" dirty="0"/>
          </a:p>
          <a:p>
            <a:pPr algn="ctr"/>
            <a:r>
              <a:rPr lang="en-US" sz="3600" b="1" dirty="0"/>
              <a:t>150 are yours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998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9600" b="1" dirty="0"/>
              <a:t>0 ☛ Legacy</a:t>
            </a:r>
          </a:p>
        </p:txBody>
      </p:sp>
    </p:spTree>
    <p:extLst>
      <p:ext uri="{BB962C8B-B14F-4D97-AF65-F5344CB8AC3E}">
        <p14:creationId xmlns:p14="http://schemas.microsoft.com/office/powerpoint/2010/main" val="2152281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8284B-0E27-8B41-918E-6936C005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86" y="432019"/>
            <a:ext cx="2995448" cy="102188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03953-44F2-F048-8FBD-524F9643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38"/>
            <a:ext cx="5286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7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894946-62A0-CE47-97EA-907E0E916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198" y="153538"/>
            <a:ext cx="7763344" cy="62431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ADC7-D3ED-E14E-BC65-5D13F9860D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FF9F1-C273-4F43-A694-7722CDC2AEEF}"/>
              </a:ext>
            </a:extLst>
          </p:cNvPr>
          <p:cNvSpPr txBox="1"/>
          <p:nvPr/>
        </p:nvSpPr>
        <p:spPr>
          <a:xfrm>
            <a:off x="7313751" y="3275111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 Crawford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0F5385-C56C-EA45-9AA1-9C392C6C5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920" y="3662742"/>
            <a:ext cx="1409360" cy="1409360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18249BB-5B30-9E4A-AA14-F95D85D150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86" t="6793" r="10686" b="6793"/>
          <a:stretch/>
        </p:blipFill>
        <p:spPr>
          <a:xfrm>
            <a:off x="6948619" y="1141295"/>
            <a:ext cx="2009782" cy="2084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8459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CFD8DC"/>
                </a:solidFill>
              </a:rPr>
              <a:t>Tips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2F3524-124F-F44D-AF75-CA2B6DA29C28}"/>
              </a:ext>
            </a:extLst>
          </p:cNvPr>
          <p:cNvSpPr/>
          <p:nvPr/>
        </p:nvSpPr>
        <p:spPr>
          <a:xfrm>
            <a:off x="4572000" y="122009"/>
            <a:ext cx="4440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https://www.greaterthancode.com/pairing-and-sharing</a:t>
            </a:r>
            <a:endParaRPr lang="en-US" dirty="0"/>
          </a:p>
        </p:txBody>
      </p:sp>
      <p:pic>
        <p:nvPicPr>
          <p:cNvPr id="4" name="Picture 3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D266CA14-C8EB-004F-9F0A-DDEDF5DE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758" y="1445197"/>
            <a:ext cx="5696607" cy="4272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863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CFD8DC"/>
                </a:solidFill>
              </a:rPr>
              <a:t>Tips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705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13600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B102976-05E7-3545-8AC5-D385A6938291}"/>
              </a:ext>
            </a:extLst>
          </p:cNvPr>
          <p:cNvSpPr/>
          <p:nvPr/>
        </p:nvSpPr>
        <p:spPr>
          <a:xfrm>
            <a:off x="1668256" y="3047998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9238349-C628-6D4A-A543-621C48886E4F}"/>
              </a:ext>
            </a:extLst>
          </p:cNvPr>
          <p:cNvSpPr/>
          <p:nvPr/>
        </p:nvSpPr>
        <p:spPr>
          <a:xfrm>
            <a:off x="6523615" y="2987565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19611-E10F-7B4C-A322-C1C020183950}"/>
              </a:ext>
            </a:extLst>
          </p:cNvPr>
          <p:cNvCxnSpPr/>
          <p:nvPr/>
        </p:nvCxnSpPr>
        <p:spPr>
          <a:xfrm>
            <a:off x="4666593" y="7357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D3C80-7C73-E849-83F2-13DD9FDCCA8C}"/>
              </a:ext>
            </a:extLst>
          </p:cNvPr>
          <p:cNvCxnSpPr/>
          <p:nvPr/>
        </p:nvCxnSpPr>
        <p:spPr>
          <a:xfrm>
            <a:off x="409903" y="3279228"/>
            <a:ext cx="833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5AAB1-2CD0-4241-A17F-007E59CEEBCE}"/>
              </a:ext>
            </a:extLst>
          </p:cNvPr>
          <p:cNvSpPr txBox="1"/>
          <p:nvPr/>
        </p:nvSpPr>
        <p:spPr>
          <a:xfrm>
            <a:off x="4614814" y="801497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ABD-9796-ED43-B92E-A9FDB015CE28}"/>
              </a:ext>
            </a:extLst>
          </p:cNvPr>
          <p:cNvSpPr txBox="1"/>
          <p:nvPr/>
        </p:nvSpPr>
        <p:spPr>
          <a:xfrm>
            <a:off x="883027" y="38179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3CBC-5B35-1B43-9A87-4D2313EDCA96}"/>
              </a:ext>
            </a:extLst>
          </p:cNvPr>
          <p:cNvSpPr txBox="1"/>
          <p:nvPr/>
        </p:nvSpPr>
        <p:spPr>
          <a:xfrm>
            <a:off x="4947747" y="3817968"/>
            <a:ext cx="3515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61392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F96925-916F-CD47-8DC0-E67DF9B1F378}"/>
              </a:ext>
            </a:extLst>
          </p:cNvPr>
          <p:cNvSpPr/>
          <p:nvPr/>
        </p:nvSpPr>
        <p:spPr>
          <a:xfrm>
            <a:off x="1611134" y="1587061"/>
            <a:ext cx="424312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59924-0CA5-A644-9DF3-74982732A8FC}"/>
              </a:ext>
            </a:extLst>
          </p:cNvPr>
          <p:cNvSpPr/>
          <p:nvPr/>
        </p:nvSpPr>
        <p:spPr>
          <a:xfrm>
            <a:off x="3568262" y="1860331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D4111-0612-F448-8B59-321EDC573639}"/>
              </a:ext>
            </a:extLst>
          </p:cNvPr>
          <p:cNvSpPr/>
          <p:nvPr/>
        </p:nvSpPr>
        <p:spPr>
          <a:xfrm>
            <a:off x="1611134" y="2132760"/>
            <a:ext cx="2960866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DC0CD-14BB-0B47-8740-D5A209A29F8E}"/>
              </a:ext>
            </a:extLst>
          </p:cNvPr>
          <p:cNvSpPr/>
          <p:nvPr/>
        </p:nvSpPr>
        <p:spPr>
          <a:xfrm>
            <a:off x="3289738" y="2411286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9FBF6-0730-524F-8728-902B90F5FE9D}"/>
              </a:ext>
            </a:extLst>
          </p:cNvPr>
          <p:cNvSpPr/>
          <p:nvPr/>
        </p:nvSpPr>
        <p:spPr>
          <a:xfrm>
            <a:off x="1534510" y="2685397"/>
            <a:ext cx="2259724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235FC-018C-204A-AAD3-44110D8DD5BF}"/>
              </a:ext>
            </a:extLst>
          </p:cNvPr>
          <p:cNvSpPr/>
          <p:nvPr/>
        </p:nvSpPr>
        <p:spPr>
          <a:xfrm>
            <a:off x="3568262" y="2940686"/>
            <a:ext cx="3966801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3946E-C0F0-1643-A7E8-4304F167191C}"/>
              </a:ext>
            </a:extLst>
          </p:cNvPr>
          <p:cNvSpPr/>
          <p:nvPr/>
        </p:nvSpPr>
        <p:spPr>
          <a:xfrm>
            <a:off x="1611134" y="3238034"/>
            <a:ext cx="2876783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6C672-5BFF-9F44-BA0D-C3DB12CDC58C}"/>
              </a:ext>
            </a:extLst>
          </p:cNvPr>
          <p:cNvSpPr/>
          <p:nvPr/>
        </p:nvSpPr>
        <p:spPr>
          <a:xfrm>
            <a:off x="3568262" y="3658973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4E884E-2A76-BA47-9237-30325FB3A5E2}"/>
              </a:ext>
            </a:extLst>
          </p:cNvPr>
          <p:cNvSpPr/>
          <p:nvPr/>
        </p:nvSpPr>
        <p:spPr>
          <a:xfrm>
            <a:off x="1534510" y="3953690"/>
            <a:ext cx="481373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40573F-2152-5F48-B92E-69FA0F752801}"/>
              </a:ext>
            </a:extLst>
          </p:cNvPr>
          <p:cNvSpPr/>
          <p:nvPr/>
        </p:nvSpPr>
        <p:spPr>
          <a:xfrm>
            <a:off x="2753710" y="4226960"/>
            <a:ext cx="4919516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772E3-1491-FE40-8033-9C1103EF2BA9}"/>
              </a:ext>
            </a:extLst>
          </p:cNvPr>
          <p:cNvSpPr/>
          <p:nvPr/>
        </p:nvSpPr>
        <p:spPr>
          <a:xfrm>
            <a:off x="1548409" y="4500230"/>
            <a:ext cx="3349412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9B874-CDCE-9941-B6AC-361165A97E00}"/>
              </a:ext>
            </a:extLst>
          </p:cNvPr>
          <p:cNvSpPr/>
          <p:nvPr/>
        </p:nvSpPr>
        <p:spPr>
          <a:xfrm>
            <a:off x="5675585" y="4763406"/>
            <a:ext cx="1920005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0CD008-335B-5647-9A9A-2D540F995C7E}"/>
              </a:ext>
            </a:extLst>
          </p:cNvPr>
          <p:cNvSpPr/>
          <p:nvPr/>
        </p:nvSpPr>
        <p:spPr>
          <a:xfrm>
            <a:off x="1611134" y="5046770"/>
            <a:ext cx="424312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238324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Parameter extraction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35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Loader &amp; Saver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21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POJO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874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C889-8F68-EF43-800F-14302A118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358F-0D01-4A4D-9C15-07916EBFD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75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C1AA-EEFD-3347-9B3A-3C68A66F2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B0611-EE99-114B-91D6-AF6F8FB48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65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429556" y="2943718"/>
            <a:ext cx="4556742" cy="1133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429556" y="4076805"/>
            <a:ext cx="5207805" cy="1381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800" dirty="0"/>
              <a:t>@LlewellynFalco</a:t>
            </a:r>
          </a:p>
          <a:p>
            <a:pPr marL="0" lvl="0" indent="0">
              <a:buNone/>
            </a:pPr>
            <a:r>
              <a:rPr lang="en" sz="2800" dirty="0"/>
              <a:t>llewellynfalco.blogspot.com</a:t>
            </a:r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008581" y="5998427"/>
            <a:ext cx="3368105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" dirty="0"/>
              <a:t>Presentation template by </a:t>
            </a:r>
            <a:r>
              <a:rPr lang="en" u="sng" dirty="0">
                <a:hlinkClick r:id="rId3"/>
              </a:rPr>
              <a:t>SlidesCarnival</a:t>
            </a:r>
            <a:endParaRPr lang="en" dirty="0"/>
          </a:p>
        </p:txBody>
      </p:sp>
      <p:pic>
        <p:nvPicPr>
          <p:cNvPr id="7" name="Picture 6" descr="llew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4963" y="2767424"/>
            <a:ext cx="2005874" cy="2826149"/>
          </a:xfrm>
          <a:prstGeom prst="rect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Google Shape;325;p34"/>
          <p:cNvSpPr txBox="1">
            <a:spLocks/>
          </p:cNvSpPr>
          <p:nvPr/>
        </p:nvSpPr>
        <p:spPr>
          <a:xfrm>
            <a:off x="831513" y="701711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" sz="3600" b="1" dirty="0">
                <a:solidFill>
                  <a:srgbClr val="0F7BE5"/>
                </a:solidFill>
              </a:rPr>
              <a:t>Please connect on </a:t>
            </a:r>
          </a:p>
          <a:p>
            <a:pPr algn="ctr"/>
            <a:r>
              <a:rPr lang="en" sz="3600" b="1" dirty="0">
                <a:solidFill>
                  <a:srgbClr val="0F7BE5"/>
                </a:solidFill>
              </a:rPr>
              <a:t>LinkedIn &amp; Twitter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00" name="Google Shape;400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15" name="Google Shape;415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21" name="Google Shape;421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148120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2733088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29" name="Google Shape;429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9"/>
          <p:cNvSpPr/>
          <p:nvPr/>
        </p:nvSpPr>
        <p:spPr>
          <a:xfrm>
            <a:off x="4361051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35" name="Google Shape;435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9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443" name="Google Shape;443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2118449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2683959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3254071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3830339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9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452" name="Google Shape;452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455" name="Google Shape;45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458" name="Google Shape;458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462" name="Google Shape;462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470" name="Google Shape;470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477" name="Google Shape;477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2690599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9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483" name="Google Shape;483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486" name="Google Shape;486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492" name="Google Shape;492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495" name="Google Shape;495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03" name="Google Shape;503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09" name="Google Shape;509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18" name="Google Shape;518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23" name="Google Shape;523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28" name="Google Shape;528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33" name="Google Shape;533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36" name="Google Shape;536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539" name="Google Shape;539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4393811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9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543" name="Google Shape;543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546" name="Google Shape;546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9"/>
          <p:cNvSpPr/>
          <p:nvPr/>
        </p:nvSpPr>
        <p:spPr>
          <a:xfrm>
            <a:off x="1561113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039605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557" name="Google Shape;557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810881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9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561" name="Google Shape;561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564" name="Google Shape;564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569" name="Google Shape;569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9"/>
          <p:cNvSpPr/>
          <p:nvPr/>
        </p:nvSpPr>
        <p:spPr>
          <a:xfrm>
            <a:off x="4983886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574" name="Google Shape;574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581" name="Google Shape;581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591" name="Google Shape;591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595" name="Google Shape;595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599" name="Google Shape;599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05" name="Google Shape;605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08" name="Google Shape;608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16" name="Google Shape;616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23" name="Google Shape;623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26" name="Google Shape;626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9"/>
          <p:cNvSpPr/>
          <p:nvPr/>
        </p:nvSpPr>
        <p:spPr>
          <a:xfrm>
            <a:off x="962843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3253566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2688561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3817038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9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35" name="Google Shape;635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644" name="Google Shape;644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647" name="Google Shape;647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654" name="Google Shape;654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662" name="Google Shape;662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666" name="Google Shape;666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673" name="Google Shape;673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677" name="Google Shape;677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681" name="Google Shape;681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687" name="Google Shape;687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15" name="Google Shape;715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9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739" name="Google Shape;739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754" name="Google Shape;754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758" name="Google Shape;758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9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765" name="Google Shape;765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774" name="Google Shape;774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778" name="Google Shape;778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784" name="Google Shape;784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9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792" name="Google Shape;792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9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799" name="Google Shape;799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09" name="Google Shape;809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21" name="Google Shape;821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27" name="Google Shape;827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35" name="Google Shape;83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9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838" name="Google Shape;83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841" name="Google Shape;84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9"/>
          <p:cNvSpPr/>
          <p:nvPr/>
        </p:nvSpPr>
        <p:spPr>
          <a:xfrm>
            <a:off x="7512255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6628418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9"/>
          <p:cNvSpPr/>
          <p:nvPr/>
        </p:nvSpPr>
        <p:spPr>
          <a:xfrm>
            <a:off x="6913953" y="400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on v.4.5 but I want to upgrade to the latest 8.9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4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</a:t>
            </a:r>
            <a:r>
              <a:rPr lang="en-GB" dirty="0" err="1"/>
              <a:t>websphere</a:t>
            </a:r>
            <a:r>
              <a:rPr lang="en-GB" dirty="0"/>
              <a:t> but I want to be on </a:t>
            </a:r>
            <a:r>
              <a:rPr lang="en-GB" dirty="0" err="1"/>
              <a:t>micronaut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282044" y="5565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85508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made a customization of boost and now I can’t merge the latest fixes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902405" y="5565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</p:spTree>
    <p:extLst>
      <p:ext uri="{BB962C8B-B14F-4D97-AF65-F5344CB8AC3E}">
        <p14:creationId xmlns:p14="http://schemas.microsoft.com/office/powerpoint/2010/main" val="229929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1923504" y="2653393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hate the </a:t>
            </a:r>
            <a:r>
              <a:rPr lang="en-GB" dirty="0" err="1"/>
              <a:t>Core_Heat</a:t>
            </a:r>
            <a:r>
              <a:rPr lang="en-GB" dirty="0"/>
              <a:t> system. We should rewrite that.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669169" y="556568"/>
            <a:ext cx="35157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C542-63E1-4520-8CB6-342F4B16927F}"/>
              </a:ext>
            </a:extLst>
          </p:cNvPr>
          <p:cNvSpPr txBox="1"/>
          <p:nvPr/>
        </p:nvSpPr>
        <p:spPr>
          <a:xfrm flipH="1">
            <a:off x="1923504" y="3134830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Well, we built our own database in the 90’s and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6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19611-E10F-7B4C-A322-C1C020183950}"/>
              </a:ext>
            </a:extLst>
          </p:cNvPr>
          <p:cNvCxnSpPr/>
          <p:nvPr/>
        </p:nvCxnSpPr>
        <p:spPr>
          <a:xfrm>
            <a:off x="4666593" y="7357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D3C80-7C73-E849-83F2-13DD9FDCCA8C}"/>
              </a:ext>
            </a:extLst>
          </p:cNvPr>
          <p:cNvCxnSpPr/>
          <p:nvPr/>
        </p:nvCxnSpPr>
        <p:spPr>
          <a:xfrm>
            <a:off x="409903" y="3279228"/>
            <a:ext cx="833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5AAB1-2CD0-4241-A17F-007E59CEEBCE}"/>
              </a:ext>
            </a:extLst>
          </p:cNvPr>
          <p:cNvSpPr txBox="1"/>
          <p:nvPr/>
        </p:nvSpPr>
        <p:spPr>
          <a:xfrm>
            <a:off x="4614814" y="801497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ABD-9796-ED43-B92E-A9FDB015CE28}"/>
              </a:ext>
            </a:extLst>
          </p:cNvPr>
          <p:cNvSpPr txBox="1"/>
          <p:nvPr/>
        </p:nvSpPr>
        <p:spPr>
          <a:xfrm>
            <a:off x="883027" y="38179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3CBC-5B35-1B43-9A87-4D2313EDCA96}"/>
              </a:ext>
            </a:extLst>
          </p:cNvPr>
          <p:cNvSpPr txBox="1"/>
          <p:nvPr/>
        </p:nvSpPr>
        <p:spPr>
          <a:xfrm>
            <a:off x="4947747" y="3817968"/>
            <a:ext cx="3515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0211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7707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267</Words>
  <Application>Microsoft Office PowerPoint</Application>
  <PresentationFormat>On-screen Show (4:3)</PresentationFormat>
  <Paragraphs>108</Paragraphs>
  <Slides>37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Cousine</vt:lpstr>
      <vt:lpstr>Fira Code</vt:lpstr>
      <vt:lpstr>Roboto Slab</vt:lpstr>
      <vt:lpstr>Source Sans Pro</vt:lpstr>
      <vt:lpstr>Stone Sans ITC TT</vt:lpstr>
      <vt:lpstr>Cordelia template</vt:lpstr>
      <vt:lpstr>PowerPoint Presentation</vt:lpstr>
      <vt:lpstr>Avoiding  Lock-In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Stories of the Stupid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Pair</vt:lpstr>
      <vt:lpstr>Tips Pay</vt:lpstr>
      <vt:lpstr>PowerPoint Presentation</vt:lpstr>
      <vt:lpstr>PowerPoint Presentation</vt:lpstr>
      <vt:lpstr>PowerPoint Presentation</vt:lpstr>
      <vt:lpstr>2. Parameter extraction </vt:lpstr>
      <vt:lpstr>2. Loader &amp; Saver</vt:lpstr>
      <vt:lpstr>2. POJO</vt:lpstr>
      <vt:lpstr>PowerPoint Presentation</vt:lpstr>
      <vt:lpstr>PowerPoint Presentation</vt:lpstr>
      <vt:lpstr>Thanks!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 to  Async</dc:title>
  <dc:subject/>
  <dc:creator/>
  <cp:keywords/>
  <dc:description/>
  <cp:lastModifiedBy>Clare Macrae</cp:lastModifiedBy>
  <cp:revision>58</cp:revision>
  <dcterms:modified xsi:type="dcterms:W3CDTF">2020-07-15T19:04:25Z</dcterms:modified>
  <cp:category/>
</cp:coreProperties>
</file>