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5"/>
  </p:notesMasterIdLst>
  <p:sldIdLst>
    <p:sldId id="322" r:id="rId2"/>
    <p:sldId id="256" r:id="rId3"/>
    <p:sldId id="340" r:id="rId4"/>
    <p:sldId id="329" r:id="rId5"/>
    <p:sldId id="323" r:id="rId6"/>
    <p:sldId id="325" r:id="rId7"/>
    <p:sldId id="324" r:id="rId8"/>
    <p:sldId id="326" r:id="rId9"/>
    <p:sldId id="327" r:id="rId10"/>
    <p:sldId id="328" r:id="rId11"/>
    <p:sldId id="310" r:id="rId12"/>
    <p:sldId id="331" r:id="rId13"/>
    <p:sldId id="332" r:id="rId14"/>
    <p:sldId id="330" r:id="rId15"/>
    <p:sldId id="333" r:id="rId16"/>
    <p:sldId id="334" r:id="rId17"/>
    <p:sldId id="335" r:id="rId18"/>
    <p:sldId id="336" r:id="rId19"/>
    <p:sldId id="339" r:id="rId20"/>
    <p:sldId id="337" r:id="rId21"/>
    <p:sldId id="338" r:id="rId22"/>
    <p:sldId id="280" r:id="rId23"/>
    <p:sldId id="283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40"/>
          </p14:sldIdLst>
        </p14:section>
        <p14:section name="Part 1 - Forking" id="{0454A7D2-E4B3-3143-8DE9-7BD94EF10EE7}">
          <p14:sldIdLst>
            <p14:sldId id="329"/>
            <p14:sldId id="323"/>
            <p14:sldId id="325"/>
            <p14:sldId id="324"/>
            <p14:sldId id="326"/>
            <p14:sldId id="327"/>
            <p14:sldId id="328"/>
            <p14:sldId id="310"/>
            <p14:sldId id="331"/>
            <p14:sldId id="332"/>
          </p14:sldIdLst>
        </p14:section>
        <p14:section name="Part 2 - Functional Core" id="{3206ECE4-DF20-B449-9633-9F1585636A02}">
          <p14:sldIdLst>
            <p14:sldId id="330"/>
            <p14:sldId id="333"/>
            <p14:sldId id="334"/>
            <p14:sldId id="335"/>
            <p14:sldId id="336"/>
            <p14:sldId id="339"/>
            <p14:sldId id="337"/>
            <p14:sldId id="338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8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23832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extraction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A-EEFD-3347-9B3A-3C68A66F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0611-EE99-114B-91D6-AF6F8FB4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4614814" y="80149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883027" y="38179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Stories of the Stupid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167</Words>
  <Application>Microsoft Macintosh PowerPoint</Application>
  <PresentationFormat>On-screen Show (4:3)</PresentationFormat>
  <Paragraphs>67</Paragraphs>
  <Slides>23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PowerPoint Presentation</vt:lpstr>
      <vt:lpstr>PowerPoint Presentation</vt:lpstr>
      <vt:lpstr>Stories of the Stupid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PowerPoint Presentation</vt:lpstr>
      <vt:lpstr>PowerPoint Presentation</vt:lpstr>
      <vt:lpstr>PowerPoint Presentation</vt:lpstr>
      <vt:lpstr>2. Parameter extraction </vt:lpstr>
      <vt:lpstr>2. Loader &amp; Saver</vt:lpstr>
      <vt:lpstr>2. POJO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Llewellyn Falco</cp:lastModifiedBy>
  <cp:revision>54</cp:revision>
  <dcterms:modified xsi:type="dcterms:W3CDTF">2020-07-15T18:18:26Z</dcterms:modified>
  <cp:category/>
</cp:coreProperties>
</file>