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61"/>
  </p:notesMasterIdLst>
  <p:sldIdLst>
    <p:sldId id="322" r:id="rId2"/>
    <p:sldId id="256" r:id="rId3"/>
    <p:sldId id="361" r:id="rId4"/>
    <p:sldId id="340" r:id="rId5"/>
    <p:sldId id="341" r:id="rId6"/>
    <p:sldId id="344" r:id="rId7"/>
    <p:sldId id="343" r:id="rId8"/>
    <p:sldId id="345" r:id="rId9"/>
    <p:sldId id="362" r:id="rId10"/>
    <p:sldId id="358" r:id="rId11"/>
    <p:sldId id="347" r:id="rId12"/>
    <p:sldId id="348" r:id="rId13"/>
    <p:sldId id="349" r:id="rId14"/>
    <p:sldId id="346" r:id="rId15"/>
    <p:sldId id="350" r:id="rId16"/>
    <p:sldId id="352" r:id="rId17"/>
    <p:sldId id="351" r:id="rId18"/>
    <p:sldId id="357" r:id="rId19"/>
    <p:sldId id="354" r:id="rId20"/>
    <p:sldId id="355" r:id="rId21"/>
    <p:sldId id="353" r:id="rId22"/>
    <p:sldId id="356" r:id="rId23"/>
    <p:sldId id="373" r:id="rId24"/>
    <p:sldId id="329" r:id="rId25"/>
    <p:sldId id="359" r:id="rId26"/>
    <p:sldId id="323" r:id="rId27"/>
    <p:sldId id="325" r:id="rId28"/>
    <p:sldId id="324" r:id="rId29"/>
    <p:sldId id="326" r:id="rId30"/>
    <p:sldId id="327" r:id="rId31"/>
    <p:sldId id="328" r:id="rId32"/>
    <p:sldId id="310" r:id="rId33"/>
    <p:sldId id="360" r:id="rId34"/>
    <p:sldId id="331" r:id="rId35"/>
    <p:sldId id="332" r:id="rId36"/>
    <p:sldId id="374" r:id="rId37"/>
    <p:sldId id="330" r:id="rId38"/>
    <p:sldId id="363" r:id="rId39"/>
    <p:sldId id="333" r:id="rId40"/>
    <p:sldId id="368" r:id="rId41"/>
    <p:sldId id="369" r:id="rId42"/>
    <p:sldId id="370" r:id="rId43"/>
    <p:sldId id="372" r:id="rId44"/>
    <p:sldId id="371" r:id="rId45"/>
    <p:sldId id="365" r:id="rId46"/>
    <p:sldId id="366" r:id="rId47"/>
    <p:sldId id="367" r:id="rId48"/>
    <p:sldId id="335" r:id="rId49"/>
    <p:sldId id="336" r:id="rId50"/>
    <p:sldId id="339" r:id="rId51"/>
    <p:sldId id="337" r:id="rId52"/>
    <p:sldId id="375" r:id="rId53"/>
    <p:sldId id="376" r:id="rId54"/>
    <p:sldId id="379" r:id="rId55"/>
    <p:sldId id="377" r:id="rId56"/>
    <p:sldId id="378" r:id="rId57"/>
    <p:sldId id="380" r:id="rId58"/>
    <p:sldId id="280" r:id="rId59"/>
    <p:sldId id="283" r:id="rId6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AF9185-CCEF-9240-90B8-76C1F9814F3F}">
          <p14:sldIdLst>
            <p14:sldId id="322"/>
          </p14:sldIdLst>
        </p14:section>
        <p14:section name="Start of talk" id="{5443ABB0-598A-CC4F-9B9F-E370D0E61F70}">
          <p14:sldIdLst>
            <p14:sldId id="256"/>
            <p14:sldId id="361"/>
            <p14:sldId id="340"/>
            <p14:sldId id="341"/>
            <p14:sldId id="344"/>
            <p14:sldId id="343"/>
            <p14:sldId id="345"/>
            <p14:sldId id="362"/>
          </p14:sldIdLst>
        </p14:section>
        <p14:section name="Dependabot" id="{8F4415C7-FE1E-43EB-B598-4D0BE68021B6}">
          <p14:sldIdLst>
            <p14:sldId id="358"/>
            <p14:sldId id="347"/>
            <p14:sldId id="348"/>
            <p14:sldId id="349"/>
            <p14:sldId id="346"/>
            <p14:sldId id="350"/>
            <p14:sldId id="352"/>
            <p14:sldId id="351"/>
            <p14:sldId id="357"/>
            <p14:sldId id="354"/>
            <p14:sldId id="355"/>
            <p14:sldId id="353"/>
            <p14:sldId id="356"/>
            <p14:sldId id="373"/>
          </p14:sldIdLst>
        </p14:section>
        <p14:section name="Custom Fork" id="{0454A7D2-E4B3-3143-8DE9-7BD94EF10EE7}">
          <p14:sldIdLst>
            <p14:sldId id="329"/>
            <p14:sldId id="359"/>
            <p14:sldId id="323"/>
            <p14:sldId id="325"/>
            <p14:sldId id="324"/>
            <p14:sldId id="326"/>
            <p14:sldId id="327"/>
            <p14:sldId id="328"/>
            <p14:sldId id="310"/>
            <p14:sldId id="360"/>
            <p14:sldId id="331"/>
            <p14:sldId id="332"/>
            <p14:sldId id="374"/>
          </p14:sldIdLst>
        </p14:section>
        <p14:section name="Part 2 - Functional Core" id="{3206ECE4-DF20-B449-9633-9F1585636A02}">
          <p14:sldIdLst>
            <p14:sldId id="330"/>
            <p14:sldId id="363"/>
            <p14:sldId id="333"/>
            <p14:sldId id="368"/>
            <p14:sldId id="369"/>
            <p14:sldId id="370"/>
            <p14:sldId id="372"/>
            <p14:sldId id="371"/>
            <p14:sldId id="365"/>
            <p14:sldId id="366"/>
            <p14:sldId id="367"/>
            <p14:sldId id="335"/>
            <p14:sldId id="336"/>
            <p14:sldId id="339"/>
            <p14:sldId id="337"/>
            <p14:sldId id="375"/>
          </p14:sldIdLst>
        </p14:section>
        <p14:section name="Legacy Code" id="{5B4CB690-F4DD-4F83-8E44-239E6E22DA64}">
          <p14:sldIdLst>
            <p14:sldId id="376"/>
            <p14:sldId id="379"/>
            <p14:sldId id="377"/>
            <p14:sldId id="378"/>
            <p14:sldId id="380"/>
          </p14:sldIdLst>
        </p14:section>
        <p14:section name="Ending" id="{1439CB90-E31F-EA40-8221-CACD07BC09D6}">
          <p14:sldIdLst>
            <p14:sldId id="280"/>
          </p14:sldIdLst>
        </p14:section>
        <p14:section name="Resources" id="{50E98AAB-1A2A-FA48-B60A-1E054791B6D2}">
          <p14:sldIdLst>
            <p14:sldId id="283"/>
          </p14:sldIdLst>
        </p14:section>
        <p14:section name="Draw Tree" id="{217934C6-23B3-2045-9DD3-6098BE3123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5FF"/>
    <a:srgbClr val="15A6FF"/>
    <a:srgbClr val="00EAE4"/>
    <a:srgbClr val="BFBFBF"/>
    <a:srgbClr val="8BAB42"/>
    <a:srgbClr val="108001"/>
    <a:srgbClr val="D0D9DC"/>
    <a:srgbClr val="0F7BE5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6CC8D-80D4-49DE-AA05-C988444F539E}">
  <a:tblStyle styleId="{3AC6CC8D-80D4-49DE-AA05-C988444F5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83168" autoAdjust="0"/>
  </p:normalViewPr>
  <p:slideViewPr>
    <p:cSldViewPr snapToGrid="0" snapToObjects="1">
      <p:cViewPr varScale="1">
        <p:scale>
          <a:sx n="101" d="100"/>
          <a:sy n="101" d="100"/>
        </p:scale>
        <p:origin x="20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0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5DE27-C43F-4699-85A1-CBFFBF86B16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</dgm:pt>
    <dgm:pt modelId="{716DB4F1-9C2A-4B10-AA98-ACC6F6E6AF7E}">
      <dgm:prSet phldrT="[Text]"/>
      <dgm:spPr/>
      <dgm:t>
        <a:bodyPr/>
        <a:lstStyle/>
        <a:p>
          <a:r>
            <a:rPr lang="en-GB" dirty="0"/>
            <a:t>Create </a:t>
          </a:r>
        </a:p>
        <a:p>
          <a:r>
            <a:rPr lang="en-GB" dirty="0"/>
            <a:t>Plug-In Point</a:t>
          </a:r>
          <a:endParaRPr lang="en-US" dirty="0"/>
        </a:p>
      </dgm:t>
    </dgm:pt>
    <dgm:pt modelId="{89D672AC-6A90-414F-B5D5-97A37C7547EE}" type="parTrans" cxnId="{9F922ADB-EF26-41A7-930F-88F406F360BA}">
      <dgm:prSet/>
      <dgm:spPr/>
      <dgm:t>
        <a:bodyPr/>
        <a:lstStyle/>
        <a:p>
          <a:endParaRPr lang="en-US"/>
        </a:p>
      </dgm:t>
    </dgm:pt>
    <dgm:pt modelId="{C6E570CA-9E8B-4F19-ABAE-F116722FA626}" type="sibTrans" cxnId="{9F922ADB-EF26-41A7-930F-88F406F360BA}">
      <dgm:prSet/>
      <dgm:spPr/>
      <dgm:t>
        <a:bodyPr/>
        <a:lstStyle/>
        <a:p>
          <a:endParaRPr lang="en-US"/>
        </a:p>
      </dgm:t>
    </dgm:pt>
    <dgm:pt modelId="{BA540912-F95C-4FF9-B0E2-B8B9DF2898C4}">
      <dgm:prSet phldrT="[Text]"/>
      <dgm:spPr/>
      <dgm:t>
        <a:bodyPr/>
        <a:lstStyle/>
        <a:p>
          <a:r>
            <a:rPr lang="en-GB" dirty="0"/>
            <a:t>Create plugin</a:t>
          </a:r>
          <a:endParaRPr lang="en-US" dirty="0"/>
        </a:p>
      </dgm:t>
    </dgm:pt>
    <dgm:pt modelId="{A9308679-EB14-4989-B6D8-DFFF50CB76C0}" type="parTrans" cxnId="{036E90B3-448F-4237-81B3-0195C98E2F5A}">
      <dgm:prSet/>
      <dgm:spPr/>
      <dgm:t>
        <a:bodyPr/>
        <a:lstStyle/>
        <a:p>
          <a:endParaRPr lang="en-US"/>
        </a:p>
      </dgm:t>
    </dgm:pt>
    <dgm:pt modelId="{95B5DF24-F026-4E42-82FE-082D667947BF}" type="sibTrans" cxnId="{036E90B3-448F-4237-81B3-0195C98E2F5A}">
      <dgm:prSet/>
      <dgm:spPr/>
      <dgm:t>
        <a:bodyPr/>
        <a:lstStyle/>
        <a:p>
          <a:endParaRPr lang="en-US"/>
        </a:p>
      </dgm:t>
    </dgm:pt>
    <dgm:pt modelId="{9E54D132-C9CE-4D2B-AA8E-8F733405E6FD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Plugin Point accepted</a:t>
          </a:r>
          <a:endParaRPr lang="en-US" dirty="0"/>
        </a:p>
      </dgm:t>
    </dgm:pt>
    <dgm:pt modelId="{488945DF-9E45-46FB-A8B3-024B2272D344}" type="parTrans" cxnId="{F6FF9D78-029B-4542-A1C9-24AEC1F52768}">
      <dgm:prSet/>
      <dgm:spPr/>
      <dgm:t>
        <a:bodyPr/>
        <a:lstStyle/>
        <a:p>
          <a:endParaRPr lang="en-US"/>
        </a:p>
      </dgm:t>
    </dgm:pt>
    <dgm:pt modelId="{2F530D81-AC3A-4D66-85EA-0017A8322D03}" type="sibTrans" cxnId="{F6FF9D78-029B-4542-A1C9-24AEC1F52768}">
      <dgm:prSet/>
      <dgm:spPr/>
      <dgm:t>
        <a:bodyPr/>
        <a:lstStyle/>
        <a:p>
          <a:endParaRPr lang="en-US"/>
        </a:p>
      </dgm:t>
    </dgm:pt>
    <dgm:pt modelId="{9E59C91A-EC26-4E66-96AA-0AFA52070D8E}">
      <dgm:prSet phldrT="[Text]" custT="1"/>
      <dgm:spPr>
        <a:solidFill>
          <a:srgbClr val="108001"/>
        </a:solidFill>
      </dgm:spPr>
      <dgm:t>
        <a:bodyPr/>
        <a:lstStyle/>
        <a:p>
          <a:r>
            <a:rPr lang="en-GB" sz="1800" dirty="0"/>
            <a:t>Plugin </a:t>
          </a:r>
        </a:p>
        <a:p>
          <a:r>
            <a:rPr lang="en-GB" sz="1000" dirty="0"/>
            <a:t>(or some subset)</a:t>
          </a:r>
        </a:p>
        <a:p>
          <a:r>
            <a:rPr lang="en-GB" sz="1000" dirty="0"/>
            <a:t> </a:t>
          </a:r>
          <a:r>
            <a:rPr lang="en-GB" sz="1800" dirty="0"/>
            <a:t>is accepted</a:t>
          </a:r>
          <a:endParaRPr lang="en-US" sz="1800" dirty="0"/>
        </a:p>
      </dgm:t>
    </dgm:pt>
    <dgm:pt modelId="{5EC10B39-97CE-4C40-9F97-DB22E4B4889D}" type="parTrans" cxnId="{34D8D59F-09FD-40DE-A5B0-4A273A00335D}">
      <dgm:prSet/>
      <dgm:spPr/>
      <dgm:t>
        <a:bodyPr/>
        <a:lstStyle/>
        <a:p>
          <a:endParaRPr lang="en-US"/>
        </a:p>
      </dgm:t>
    </dgm:pt>
    <dgm:pt modelId="{7BF763C8-4D6D-49B3-82B5-58E7C4CF3EF1}" type="sibTrans" cxnId="{34D8D59F-09FD-40DE-A5B0-4A273A00335D}">
      <dgm:prSet/>
      <dgm:spPr/>
      <dgm:t>
        <a:bodyPr/>
        <a:lstStyle/>
        <a:p>
          <a:endParaRPr lang="en-US"/>
        </a:p>
      </dgm:t>
    </dgm:pt>
    <dgm:pt modelId="{88251371-4B23-4148-81B0-14D6A5CE02E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Nothing is accepted</a:t>
          </a:r>
          <a:endParaRPr lang="en-US" dirty="0"/>
        </a:p>
      </dgm:t>
    </dgm:pt>
    <dgm:pt modelId="{4A9B325F-E214-41C3-9138-3CD59651A9F5}" type="parTrans" cxnId="{4E2DBD32-8045-4044-BA6A-5E2E7BB38651}">
      <dgm:prSet/>
      <dgm:spPr/>
      <dgm:t>
        <a:bodyPr/>
        <a:lstStyle/>
        <a:p>
          <a:endParaRPr lang="en-US"/>
        </a:p>
      </dgm:t>
    </dgm:pt>
    <dgm:pt modelId="{3FF56786-F990-4A0C-9D68-B77699B2FA17}" type="sibTrans" cxnId="{4E2DBD32-8045-4044-BA6A-5E2E7BB38651}">
      <dgm:prSet/>
      <dgm:spPr/>
      <dgm:t>
        <a:bodyPr/>
        <a:lstStyle/>
        <a:p>
          <a:endParaRPr lang="en-US"/>
        </a:p>
      </dgm:t>
    </dgm:pt>
    <dgm:pt modelId="{95950234-A6C9-4A20-9D9D-1B1242881DE7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Plug-In</a:t>
          </a:r>
          <a:endParaRPr lang="en-US" dirty="0"/>
        </a:p>
      </dgm:t>
    </dgm:pt>
    <dgm:pt modelId="{2D35EC91-6778-4A8B-98C8-ACAB5DC0B0F6}" type="parTrans" cxnId="{2B66D9AE-77B8-4090-A3CB-079C41A716A7}">
      <dgm:prSet/>
      <dgm:spPr/>
      <dgm:t>
        <a:bodyPr/>
        <a:lstStyle/>
        <a:p>
          <a:endParaRPr lang="en-US"/>
        </a:p>
      </dgm:t>
    </dgm:pt>
    <dgm:pt modelId="{E6086E1C-51C0-4B19-888A-C67DC0A17A2D}" type="sibTrans" cxnId="{2B66D9AE-77B8-4090-A3CB-079C41A716A7}">
      <dgm:prSet/>
      <dgm:spPr/>
      <dgm:t>
        <a:bodyPr/>
        <a:lstStyle/>
        <a:p>
          <a:endParaRPr lang="en-US"/>
        </a:p>
      </dgm:t>
    </dgm:pt>
    <dgm:pt modelId="{E9B14129-1FD6-45E6-9BC4-EAEBAC6493CC}">
      <dgm:prSet phldrT="[Text]" custT="1"/>
      <dgm:spPr>
        <a:solidFill>
          <a:srgbClr val="108001"/>
        </a:solidFill>
      </dgm:spPr>
      <dgm:t>
        <a:bodyPr/>
        <a:lstStyle/>
        <a:p>
          <a:r>
            <a:rPr lang="en-GB" sz="1800" dirty="0"/>
            <a:t>Out of the box</a:t>
          </a:r>
          <a:endParaRPr lang="en-US" sz="1800" dirty="0"/>
        </a:p>
      </dgm:t>
    </dgm:pt>
    <dgm:pt modelId="{E7749DC4-3004-48B1-8DFC-6467701FDFB1}" type="parTrans" cxnId="{F19478BB-7A67-4A3D-BB90-1B41F2DA1273}">
      <dgm:prSet/>
      <dgm:spPr/>
      <dgm:t>
        <a:bodyPr/>
        <a:lstStyle/>
        <a:p>
          <a:endParaRPr lang="en-US"/>
        </a:p>
      </dgm:t>
    </dgm:pt>
    <dgm:pt modelId="{E4CD2A53-5D11-4C3E-B757-825ED698C96C}" type="sibTrans" cxnId="{F19478BB-7A67-4A3D-BB90-1B41F2DA1273}">
      <dgm:prSet/>
      <dgm:spPr/>
      <dgm:t>
        <a:bodyPr/>
        <a:lstStyle/>
        <a:p>
          <a:endParaRPr lang="en-US"/>
        </a:p>
      </dgm:t>
    </dgm:pt>
    <dgm:pt modelId="{604E5BBD-63C3-4DDA-8CF9-A7C3D1D68F4D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Plug-In + Minimum Customization</a:t>
          </a:r>
          <a:endParaRPr lang="en-US" dirty="0"/>
        </a:p>
      </dgm:t>
    </dgm:pt>
    <dgm:pt modelId="{9EE29AB8-7D40-4749-9320-F753B1CC7D3E}" type="parTrans" cxnId="{10475163-CA0F-418A-A273-A612DB3859E3}">
      <dgm:prSet/>
      <dgm:spPr/>
      <dgm:t>
        <a:bodyPr/>
        <a:lstStyle/>
        <a:p>
          <a:endParaRPr lang="en-US"/>
        </a:p>
      </dgm:t>
    </dgm:pt>
    <dgm:pt modelId="{640052A3-F0F5-4E3A-AA56-A4950335CA3D}" type="sibTrans" cxnId="{10475163-CA0F-418A-A273-A612DB3859E3}">
      <dgm:prSet/>
      <dgm:spPr/>
      <dgm:t>
        <a:bodyPr/>
        <a:lstStyle/>
        <a:p>
          <a:endParaRPr lang="en-US"/>
        </a:p>
      </dgm:t>
    </dgm:pt>
    <dgm:pt modelId="{5DC96D0B-3952-4EBC-A5AB-EA78FCEB6784}" type="pres">
      <dgm:prSet presAssocID="{4535DE27-C43F-4699-85A1-CBFFBF86B1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EF06FE-C88B-407E-9737-B5AF926109B2}" type="pres">
      <dgm:prSet presAssocID="{716DB4F1-9C2A-4B10-AA98-ACC6F6E6AF7E}" presName="root1" presStyleCnt="0"/>
      <dgm:spPr/>
    </dgm:pt>
    <dgm:pt modelId="{D07B85EA-65E8-4AA9-BCFC-49614FC0376D}" type="pres">
      <dgm:prSet presAssocID="{716DB4F1-9C2A-4B10-AA98-ACC6F6E6AF7E}" presName="LevelOneTextNode" presStyleLbl="node0" presStyleIdx="0" presStyleCnt="1">
        <dgm:presLayoutVars>
          <dgm:chPref val="3"/>
        </dgm:presLayoutVars>
      </dgm:prSet>
      <dgm:spPr/>
    </dgm:pt>
    <dgm:pt modelId="{D2372385-25DE-42AA-8861-FBD072A43DDE}" type="pres">
      <dgm:prSet presAssocID="{716DB4F1-9C2A-4B10-AA98-ACC6F6E6AF7E}" presName="level2hierChild" presStyleCnt="0"/>
      <dgm:spPr/>
    </dgm:pt>
    <dgm:pt modelId="{87BA8134-4E07-4490-A2B5-B890D0D62D24}" type="pres">
      <dgm:prSet presAssocID="{A9308679-EB14-4989-B6D8-DFFF50CB76C0}" presName="conn2-1" presStyleLbl="parChTrans1D2" presStyleIdx="0" presStyleCnt="1"/>
      <dgm:spPr/>
    </dgm:pt>
    <dgm:pt modelId="{BB3646D0-A3DB-4CDF-9863-A5AF665A3029}" type="pres">
      <dgm:prSet presAssocID="{A9308679-EB14-4989-B6D8-DFFF50CB76C0}" presName="connTx" presStyleLbl="parChTrans1D2" presStyleIdx="0" presStyleCnt="1"/>
      <dgm:spPr/>
    </dgm:pt>
    <dgm:pt modelId="{C715B606-7E82-4566-83B6-735F4CFEF2F4}" type="pres">
      <dgm:prSet presAssocID="{BA540912-F95C-4FF9-B0E2-B8B9DF2898C4}" presName="root2" presStyleCnt="0"/>
      <dgm:spPr/>
    </dgm:pt>
    <dgm:pt modelId="{026E9255-1480-4C41-A351-0FEAAFB60CBA}" type="pres">
      <dgm:prSet presAssocID="{BA540912-F95C-4FF9-B0E2-B8B9DF2898C4}" presName="LevelTwoTextNode" presStyleLbl="node2" presStyleIdx="0" presStyleCnt="1">
        <dgm:presLayoutVars>
          <dgm:chPref val="3"/>
        </dgm:presLayoutVars>
      </dgm:prSet>
      <dgm:spPr/>
    </dgm:pt>
    <dgm:pt modelId="{84827F63-B169-47C5-BE80-AB568BE38ABB}" type="pres">
      <dgm:prSet presAssocID="{BA540912-F95C-4FF9-B0E2-B8B9DF2898C4}" presName="level3hierChild" presStyleCnt="0"/>
      <dgm:spPr/>
    </dgm:pt>
    <dgm:pt modelId="{65113E2E-FEC7-4499-951E-BF5F072749C6}" type="pres">
      <dgm:prSet presAssocID="{488945DF-9E45-46FB-A8B3-024B2272D344}" presName="conn2-1" presStyleLbl="parChTrans1D3" presStyleIdx="0" presStyleCnt="3"/>
      <dgm:spPr/>
    </dgm:pt>
    <dgm:pt modelId="{EF5E7388-B695-4D71-A496-D7B1877E5D7F}" type="pres">
      <dgm:prSet presAssocID="{488945DF-9E45-46FB-A8B3-024B2272D344}" presName="connTx" presStyleLbl="parChTrans1D3" presStyleIdx="0" presStyleCnt="3"/>
      <dgm:spPr/>
    </dgm:pt>
    <dgm:pt modelId="{475E51BC-77F2-4526-83F3-5DB1744B49B2}" type="pres">
      <dgm:prSet presAssocID="{9E54D132-C9CE-4D2B-AA8E-8F733405E6FD}" presName="root2" presStyleCnt="0"/>
      <dgm:spPr/>
    </dgm:pt>
    <dgm:pt modelId="{552196E1-51C1-4DBF-9538-0BF927725F7E}" type="pres">
      <dgm:prSet presAssocID="{9E54D132-C9CE-4D2B-AA8E-8F733405E6FD}" presName="LevelTwoTextNode" presStyleLbl="node3" presStyleIdx="0" presStyleCnt="3">
        <dgm:presLayoutVars>
          <dgm:chPref val="3"/>
        </dgm:presLayoutVars>
      </dgm:prSet>
      <dgm:spPr/>
    </dgm:pt>
    <dgm:pt modelId="{4FD9FBEF-1377-4EE0-90B1-6CC3A19734B5}" type="pres">
      <dgm:prSet presAssocID="{9E54D132-C9CE-4D2B-AA8E-8F733405E6FD}" presName="level3hierChild" presStyleCnt="0"/>
      <dgm:spPr/>
    </dgm:pt>
    <dgm:pt modelId="{600D0470-F770-4E7E-B248-40E37A172DE9}" type="pres">
      <dgm:prSet presAssocID="{2D35EC91-6778-4A8B-98C8-ACAB5DC0B0F6}" presName="conn2-1" presStyleLbl="parChTrans1D4" presStyleIdx="0" presStyleCnt="3"/>
      <dgm:spPr/>
    </dgm:pt>
    <dgm:pt modelId="{3A50376D-1B63-401A-9442-806F440D1483}" type="pres">
      <dgm:prSet presAssocID="{2D35EC91-6778-4A8B-98C8-ACAB5DC0B0F6}" presName="connTx" presStyleLbl="parChTrans1D4" presStyleIdx="0" presStyleCnt="3"/>
      <dgm:spPr/>
    </dgm:pt>
    <dgm:pt modelId="{A7E71FBD-D079-4171-B648-DD5FF39FD636}" type="pres">
      <dgm:prSet presAssocID="{95950234-A6C9-4A20-9D9D-1B1242881DE7}" presName="root2" presStyleCnt="0"/>
      <dgm:spPr/>
    </dgm:pt>
    <dgm:pt modelId="{0C35D388-3B7C-41D8-A39F-A5B928756D40}" type="pres">
      <dgm:prSet presAssocID="{95950234-A6C9-4A20-9D9D-1B1242881DE7}" presName="LevelTwoTextNode" presStyleLbl="node4" presStyleIdx="0" presStyleCnt="3">
        <dgm:presLayoutVars>
          <dgm:chPref val="3"/>
        </dgm:presLayoutVars>
      </dgm:prSet>
      <dgm:spPr/>
    </dgm:pt>
    <dgm:pt modelId="{36D8CF42-8A4B-4500-A614-4F58874A43A1}" type="pres">
      <dgm:prSet presAssocID="{95950234-A6C9-4A20-9D9D-1B1242881DE7}" presName="level3hierChild" presStyleCnt="0"/>
      <dgm:spPr/>
    </dgm:pt>
    <dgm:pt modelId="{206A08AC-D8A9-4F61-9C89-5B9B5A17F3ED}" type="pres">
      <dgm:prSet presAssocID="{5EC10B39-97CE-4C40-9F97-DB22E4B4889D}" presName="conn2-1" presStyleLbl="parChTrans1D3" presStyleIdx="1" presStyleCnt="3"/>
      <dgm:spPr/>
    </dgm:pt>
    <dgm:pt modelId="{537939E2-4D62-4BD5-B090-CD22508C678A}" type="pres">
      <dgm:prSet presAssocID="{5EC10B39-97CE-4C40-9F97-DB22E4B4889D}" presName="connTx" presStyleLbl="parChTrans1D3" presStyleIdx="1" presStyleCnt="3"/>
      <dgm:spPr/>
    </dgm:pt>
    <dgm:pt modelId="{A22C1B28-7EBA-457E-AC37-D623362CBD9F}" type="pres">
      <dgm:prSet presAssocID="{9E59C91A-EC26-4E66-96AA-0AFA52070D8E}" presName="root2" presStyleCnt="0"/>
      <dgm:spPr/>
    </dgm:pt>
    <dgm:pt modelId="{5BCFEF28-7088-4AF9-B825-1371A47FD7B2}" type="pres">
      <dgm:prSet presAssocID="{9E59C91A-EC26-4E66-96AA-0AFA52070D8E}" presName="LevelTwoTextNode" presStyleLbl="node3" presStyleIdx="1" presStyleCnt="3" custLinFactNeighborY="0">
        <dgm:presLayoutVars>
          <dgm:chPref val="3"/>
        </dgm:presLayoutVars>
      </dgm:prSet>
      <dgm:spPr/>
    </dgm:pt>
    <dgm:pt modelId="{C2C08845-72FB-4738-B612-B65470E851BA}" type="pres">
      <dgm:prSet presAssocID="{9E59C91A-EC26-4E66-96AA-0AFA52070D8E}" presName="level3hierChild" presStyleCnt="0"/>
      <dgm:spPr/>
    </dgm:pt>
    <dgm:pt modelId="{C355B3FC-9569-450B-B923-7EF0C9FA7057}" type="pres">
      <dgm:prSet presAssocID="{E7749DC4-3004-48B1-8DFC-6467701FDFB1}" presName="conn2-1" presStyleLbl="parChTrans1D4" presStyleIdx="1" presStyleCnt="3"/>
      <dgm:spPr/>
    </dgm:pt>
    <dgm:pt modelId="{FD1DC8AB-E9E7-4D84-9979-11314FD7EEC3}" type="pres">
      <dgm:prSet presAssocID="{E7749DC4-3004-48B1-8DFC-6467701FDFB1}" presName="connTx" presStyleLbl="parChTrans1D4" presStyleIdx="1" presStyleCnt="3"/>
      <dgm:spPr/>
    </dgm:pt>
    <dgm:pt modelId="{4055FA08-C1AC-4A50-9C91-60C5FD74A985}" type="pres">
      <dgm:prSet presAssocID="{E9B14129-1FD6-45E6-9BC4-EAEBAC6493CC}" presName="root2" presStyleCnt="0"/>
      <dgm:spPr/>
    </dgm:pt>
    <dgm:pt modelId="{C6A1CC84-5814-48BA-B9FF-E1A9EAE80CA8}" type="pres">
      <dgm:prSet presAssocID="{E9B14129-1FD6-45E6-9BC4-EAEBAC6493CC}" presName="LevelTwoTextNode" presStyleLbl="node4" presStyleIdx="1" presStyleCnt="3">
        <dgm:presLayoutVars>
          <dgm:chPref val="3"/>
        </dgm:presLayoutVars>
      </dgm:prSet>
      <dgm:spPr/>
    </dgm:pt>
    <dgm:pt modelId="{8CAA6373-BB2F-4BB2-A448-2A1CF22F323B}" type="pres">
      <dgm:prSet presAssocID="{E9B14129-1FD6-45E6-9BC4-EAEBAC6493CC}" presName="level3hierChild" presStyleCnt="0"/>
      <dgm:spPr/>
    </dgm:pt>
    <dgm:pt modelId="{1B12DC3B-EA7E-45F8-8667-1D311490E3A4}" type="pres">
      <dgm:prSet presAssocID="{4A9B325F-E214-41C3-9138-3CD59651A9F5}" presName="conn2-1" presStyleLbl="parChTrans1D3" presStyleIdx="2" presStyleCnt="3"/>
      <dgm:spPr/>
    </dgm:pt>
    <dgm:pt modelId="{0E74E6E2-1535-4AF5-B0CC-AB22B643D0F3}" type="pres">
      <dgm:prSet presAssocID="{4A9B325F-E214-41C3-9138-3CD59651A9F5}" presName="connTx" presStyleLbl="parChTrans1D3" presStyleIdx="2" presStyleCnt="3"/>
      <dgm:spPr/>
    </dgm:pt>
    <dgm:pt modelId="{1D9F8912-E953-4F8B-A007-7DB6DA0AFDD7}" type="pres">
      <dgm:prSet presAssocID="{88251371-4B23-4148-81B0-14D6A5CE02EA}" presName="root2" presStyleCnt="0"/>
      <dgm:spPr/>
    </dgm:pt>
    <dgm:pt modelId="{94F502E9-70A1-402D-ACCF-00AFC5F0CB5C}" type="pres">
      <dgm:prSet presAssocID="{88251371-4B23-4148-81B0-14D6A5CE02EA}" presName="LevelTwoTextNode" presStyleLbl="node3" presStyleIdx="2" presStyleCnt="3">
        <dgm:presLayoutVars>
          <dgm:chPref val="3"/>
        </dgm:presLayoutVars>
      </dgm:prSet>
      <dgm:spPr/>
    </dgm:pt>
    <dgm:pt modelId="{3F699436-8C8C-43D8-8772-097957675524}" type="pres">
      <dgm:prSet presAssocID="{88251371-4B23-4148-81B0-14D6A5CE02EA}" presName="level3hierChild" presStyleCnt="0"/>
      <dgm:spPr/>
    </dgm:pt>
    <dgm:pt modelId="{B89564F5-2708-44AE-B0E0-F91AF1E6A29B}" type="pres">
      <dgm:prSet presAssocID="{9EE29AB8-7D40-4749-9320-F753B1CC7D3E}" presName="conn2-1" presStyleLbl="parChTrans1D4" presStyleIdx="2" presStyleCnt="3"/>
      <dgm:spPr/>
    </dgm:pt>
    <dgm:pt modelId="{2C7D98F4-9F3A-49C5-B4E8-0BE0DE9431A7}" type="pres">
      <dgm:prSet presAssocID="{9EE29AB8-7D40-4749-9320-F753B1CC7D3E}" presName="connTx" presStyleLbl="parChTrans1D4" presStyleIdx="2" presStyleCnt="3"/>
      <dgm:spPr/>
    </dgm:pt>
    <dgm:pt modelId="{12AB2A1E-8C72-4AFD-98F9-593DDCDD24F8}" type="pres">
      <dgm:prSet presAssocID="{604E5BBD-63C3-4DDA-8CF9-A7C3D1D68F4D}" presName="root2" presStyleCnt="0"/>
      <dgm:spPr/>
    </dgm:pt>
    <dgm:pt modelId="{5B6E7C30-1AC3-443D-B802-B8287621DEB6}" type="pres">
      <dgm:prSet presAssocID="{604E5BBD-63C3-4DDA-8CF9-A7C3D1D68F4D}" presName="LevelTwoTextNode" presStyleLbl="node4" presStyleIdx="2" presStyleCnt="3">
        <dgm:presLayoutVars>
          <dgm:chPref val="3"/>
        </dgm:presLayoutVars>
      </dgm:prSet>
      <dgm:spPr/>
    </dgm:pt>
    <dgm:pt modelId="{F7EBC716-D49F-495C-BE0F-9503790C8AAA}" type="pres">
      <dgm:prSet presAssocID="{604E5BBD-63C3-4DDA-8CF9-A7C3D1D68F4D}" presName="level3hierChild" presStyleCnt="0"/>
      <dgm:spPr/>
    </dgm:pt>
  </dgm:ptLst>
  <dgm:cxnLst>
    <dgm:cxn modelId="{2C0EFF07-7845-4425-982A-F1B913AB3DB7}" type="presOf" srcId="{BA540912-F95C-4FF9-B0E2-B8B9DF2898C4}" destId="{026E9255-1480-4C41-A351-0FEAAFB60CBA}" srcOrd="0" destOrd="0" presId="urn:microsoft.com/office/officeart/2005/8/layout/hierarchy2"/>
    <dgm:cxn modelId="{65502517-527E-47E9-8AD3-F81704111FD1}" type="presOf" srcId="{488945DF-9E45-46FB-A8B3-024B2272D344}" destId="{EF5E7388-B695-4D71-A496-D7B1877E5D7F}" srcOrd="1" destOrd="0" presId="urn:microsoft.com/office/officeart/2005/8/layout/hierarchy2"/>
    <dgm:cxn modelId="{D7107F18-91F8-4CA7-B5B0-D49F630D2658}" type="presOf" srcId="{604E5BBD-63C3-4DDA-8CF9-A7C3D1D68F4D}" destId="{5B6E7C30-1AC3-443D-B802-B8287621DEB6}" srcOrd="0" destOrd="0" presId="urn:microsoft.com/office/officeart/2005/8/layout/hierarchy2"/>
    <dgm:cxn modelId="{CABFD822-A4D5-4936-82BF-AFB2460CCB8F}" type="presOf" srcId="{716DB4F1-9C2A-4B10-AA98-ACC6F6E6AF7E}" destId="{D07B85EA-65E8-4AA9-BCFC-49614FC0376D}" srcOrd="0" destOrd="0" presId="urn:microsoft.com/office/officeart/2005/8/layout/hierarchy2"/>
    <dgm:cxn modelId="{5A766130-F2C5-4AF2-8DA1-0D1BC3CA5773}" type="presOf" srcId="{4535DE27-C43F-4699-85A1-CBFFBF86B16C}" destId="{5DC96D0B-3952-4EBC-A5AB-EA78FCEB6784}" srcOrd="0" destOrd="0" presId="urn:microsoft.com/office/officeart/2005/8/layout/hierarchy2"/>
    <dgm:cxn modelId="{4E2DBD32-8045-4044-BA6A-5E2E7BB38651}" srcId="{BA540912-F95C-4FF9-B0E2-B8B9DF2898C4}" destId="{88251371-4B23-4148-81B0-14D6A5CE02EA}" srcOrd="2" destOrd="0" parTransId="{4A9B325F-E214-41C3-9138-3CD59651A9F5}" sibTransId="{3FF56786-F990-4A0C-9D68-B77699B2FA17}"/>
    <dgm:cxn modelId="{2313313A-51E2-47A5-8E42-5BBBF07DFB25}" type="presOf" srcId="{4A9B325F-E214-41C3-9138-3CD59651A9F5}" destId="{1B12DC3B-EA7E-45F8-8667-1D311490E3A4}" srcOrd="0" destOrd="0" presId="urn:microsoft.com/office/officeart/2005/8/layout/hierarchy2"/>
    <dgm:cxn modelId="{FCD2C05E-E2BA-46EC-BCCC-BA991CC744E8}" type="presOf" srcId="{2D35EC91-6778-4A8B-98C8-ACAB5DC0B0F6}" destId="{600D0470-F770-4E7E-B248-40E37A172DE9}" srcOrd="0" destOrd="0" presId="urn:microsoft.com/office/officeart/2005/8/layout/hierarchy2"/>
    <dgm:cxn modelId="{10475163-CA0F-418A-A273-A612DB3859E3}" srcId="{88251371-4B23-4148-81B0-14D6A5CE02EA}" destId="{604E5BBD-63C3-4DDA-8CF9-A7C3D1D68F4D}" srcOrd="0" destOrd="0" parTransId="{9EE29AB8-7D40-4749-9320-F753B1CC7D3E}" sibTransId="{640052A3-F0F5-4E3A-AA56-A4950335CA3D}"/>
    <dgm:cxn modelId="{9E77074D-887E-4570-91B0-875C29EE8EE5}" type="presOf" srcId="{A9308679-EB14-4989-B6D8-DFFF50CB76C0}" destId="{87BA8134-4E07-4490-A2B5-B890D0D62D24}" srcOrd="0" destOrd="0" presId="urn:microsoft.com/office/officeart/2005/8/layout/hierarchy2"/>
    <dgm:cxn modelId="{CF9FCE50-786A-400A-A567-45780F965F9C}" type="presOf" srcId="{88251371-4B23-4148-81B0-14D6A5CE02EA}" destId="{94F502E9-70A1-402D-ACCF-00AFC5F0CB5C}" srcOrd="0" destOrd="0" presId="urn:microsoft.com/office/officeart/2005/8/layout/hierarchy2"/>
    <dgm:cxn modelId="{DAF6D955-A041-422A-BDB3-04A0816868E6}" type="presOf" srcId="{9E59C91A-EC26-4E66-96AA-0AFA52070D8E}" destId="{5BCFEF28-7088-4AF9-B825-1371A47FD7B2}" srcOrd="0" destOrd="0" presId="urn:microsoft.com/office/officeart/2005/8/layout/hierarchy2"/>
    <dgm:cxn modelId="{F6FF9D78-029B-4542-A1C9-24AEC1F52768}" srcId="{BA540912-F95C-4FF9-B0E2-B8B9DF2898C4}" destId="{9E54D132-C9CE-4D2B-AA8E-8F733405E6FD}" srcOrd="0" destOrd="0" parTransId="{488945DF-9E45-46FB-A8B3-024B2272D344}" sibTransId="{2F530D81-AC3A-4D66-85EA-0017A8322D03}"/>
    <dgm:cxn modelId="{6751A159-47CC-4C72-9F19-5B8EAA5EF035}" type="presOf" srcId="{95950234-A6C9-4A20-9D9D-1B1242881DE7}" destId="{0C35D388-3B7C-41D8-A39F-A5B928756D40}" srcOrd="0" destOrd="0" presId="urn:microsoft.com/office/officeart/2005/8/layout/hierarchy2"/>
    <dgm:cxn modelId="{24B9C259-13CB-423F-862A-46E3B0F8EB60}" type="presOf" srcId="{2D35EC91-6778-4A8B-98C8-ACAB5DC0B0F6}" destId="{3A50376D-1B63-401A-9442-806F440D1483}" srcOrd="1" destOrd="0" presId="urn:microsoft.com/office/officeart/2005/8/layout/hierarchy2"/>
    <dgm:cxn modelId="{34D8D59F-09FD-40DE-A5B0-4A273A00335D}" srcId="{BA540912-F95C-4FF9-B0E2-B8B9DF2898C4}" destId="{9E59C91A-EC26-4E66-96AA-0AFA52070D8E}" srcOrd="1" destOrd="0" parTransId="{5EC10B39-97CE-4C40-9F97-DB22E4B4889D}" sibTransId="{7BF763C8-4D6D-49B3-82B5-58E7C4CF3EF1}"/>
    <dgm:cxn modelId="{2B66D9AE-77B8-4090-A3CB-079C41A716A7}" srcId="{9E54D132-C9CE-4D2B-AA8E-8F733405E6FD}" destId="{95950234-A6C9-4A20-9D9D-1B1242881DE7}" srcOrd="0" destOrd="0" parTransId="{2D35EC91-6778-4A8B-98C8-ACAB5DC0B0F6}" sibTransId="{E6086E1C-51C0-4B19-888A-C67DC0A17A2D}"/>
    <dgm:cxn modelId="{B50BEAAF-6D60-46FE-B22F-A10831C38246}" type="presOf" srcId="{488945DF-9E45-46FB-A8B3-024B2272D344}" destId="{65113E2E-FEC7-4499-951E-BF5F072749C6}" srcOrd="0" destOrd="0" presId="urn:microsoft.com/office/officeart/2005/8/layout/hierarchy2"/>
    <dgm:cxn modelId="{036E90B3-448F-4237-81B3-0195C98E2F5A}" srcId="{716DB4F1-9C2A-4B10-AA98-ACC6F6E6AF7E}" destId="{BA540912-F95C-4FF9-B0E2-B8B9DF2898C4}" srcOrd="0" destOrd="0" parTransId="{A9308679-EB14-4989-B6D8-DFFF50CB76C0}" sibTransId="{95B5DF24-F026-4E42-82FE-082D667947BF}"/>
    <dgm:cxn modelId="{F524ECB7-9EB9-47F2-8DE1-5A662225D298}" type="presOf" srcId="{4A9B325F-E214-41C3-9138-3CD59651A9F5}" destId="{0E74E6E2-1535-4AF5-B0CC-AB22B643D0F3}" srcOrd="1" destOrd="0" presId="urn:microsoft.com/office/officeart/2005/8/layout/hierarchy2"/>
    <dgm:cxn modelId="{F19478BB-7A67-4A3D-BB90-1B41F2DA1273}" srcId="{9E59C91A-EC26-4E66-96AA-0AFA52070D8E}" destId="{E9B14129-1FD6-45E6-9BC4-EAEBAC6493CC}" srcOrd="0" destOrd="0" parTransId="{E7749DC4-3004-48B1-8DFC-6467701FDFB1}" sibTransId="{E4CD2A53-5D11-4C3E-B757-825ED698C96C}"/>
    <dgm:cxn modelId="{B36687C5-8737-4C26-B1F8-BD8BDEB60D57}" type="presOf" srcId="{9E54D132-C9CE-4D2B-AA8E-8F733405E6FD}" destId="{552196E1-51C1-4DBF-9538-0BF927725F7E}" srcOrd="0" destOrd="0" presId="urn:microsoft.com/office/officeart/2005/8/layout/hierarchy2"/>
    <dgm:cxn modelId="{0848CECE-31F5-4A1C-AC03-3229C2A75B0B}" type="presOf" srcId="{9EE29AB8-7D40-4749-9320-F753B1CC7D3E}" destId="{2C7D98F4-9F3A-49C5-B4E8-0BE0DE9431A7}" srcOrd="1" destOrd="0" presId="urn:microsoft.com/office/officeart/2005/8/layout/hierarchy2"/>
    <dgm:cxn modelId="{903104CF-2201-486C-8FA8-D5C9E5DEEAE9}" type="presOf" srcId="{5EC10B39-97CE-4C40-9F97-DB22E4B4889D}" destId="{537939E2-4D62-4BD5-B090-CD22508C678A}" srcOrd="1" destOrd="0" presId="urn:microsoft.com/office/officeart/2005/8/layout/hierarchy2"/>
    <dgm:cxn modelId="{C3DFA3D3-CDD4-466E-AE31-E0F64B849B18}" type="presOf" srcId="{A9308679-EB14-4989-B6D8-DFFF50CB76C0}" destId="{BB3646D0-A3DB-4CDF-9863-A5AF665A3029}" srcOrd="1" destOrd="0" presId="urn:microsoft.com/office/officeart/2005/8/layout/hierarchy2"/>
    <dgm:cxn modelId="{9F922ADB-EF26-41A7-930F-88F406F360BA}" srcId="{4535DE27-C43F-4699-85A1-CBFFBF86B16C}" destId="{716DB4F1-9C2A-4B10-AA98-ACC6F6E6AF7E}" srcOrd="0" destOrd="0" parTransId="{89D672AC-6A90-414F-B5D5-97A37C7547EE}" sibTransId="{C6E570CA-9E8B-4F19-ABAE-F116722FA626}"/>
    <dgm:cxn modelId="{CF128EE0-7676-496B-BE5F-C0FE533E549D}" type="presOf" srcId="{E7749DC4-3004-48B1-8DFC-6467701FDFB1}" destId="{FD1DC8AB-E9E7-4D84-9979-11314FD7EEC3}" srcOrd="1" destOrd="0" presId="urn:microsoft.com/office/officeart/2005/8/layout/hierarchy2"/>
    <dgm:cxn modelId="{D7E2A9E2-B31D-4ED1-88C3-E8660A64EC04}" type="presOf" srcId="{E9B14129-1FD6-45E6-9BC4-EAEBAC6493CC}" destId="{C6A1CC84-5814-48BA-B9FF-E1A9EAE80CA8}" srcOrd="0" destOrd="0" presId="urn:microsoft.com/office/officeart/2005/8/layout/hierarchy2"/>
    <dgm:cxn modelId="{637BA8E5-C232-4170-9908-894966BE4F2B}" type="presOf" srcId="{5EC10B39-97CE-4C40-9F97-DB22E4B4889D}" destId="{206A08AC-D8A9-4F61-9C89-5B9B5A17F3ED}" srcOrd="0" destOrd="0" presId="urn:microsoft.com/office/officeart/2005/8/layout/hierarchy2"/>
    <dgm:cxn modelId="{1D3FF2F1-8F8C-4881-B8A5-58E1FFA08375}" type="presOf" srcId="{E7749DC4-3004-48B1-8DFC-6467701FDFB1}" destId="{C355B3FC-9569-450B-B923-7EF0C9FA7057}" srcOrd="0" destOrd="0" presId="urn:microsoft.com/office/officeart/2005/8/layout/hierarchy2"/>
    <dgm:cxn modelId="{BAC3B3FA-0F9D-44C7-8E04-5A554E94FD75}" type="presOf" srcId="{9EE29AB8-7D40-4749-9320-F753B1CC7D3E}" destId="{B89564F5-2708-44AE-B0E0-F91AF1E6A29B}" srcOrd="0" destOrd="0" presId="urn:microsoft.com/office/officeart/2005/8/layout/hierarchy2"/>
    <dgm:cxn modelId="{F12A707C-76A8-4CFF-90C6-EF916D2DE78A}" type="presParOf" srcId="{5DC96D0B-3952-4EBC-A5AB-EA78FCEB6784}" destId="{5AEF06FE-C88B-407E-9737-B5AF926109B2}" srcOrd="0" destOrd="0" presId="urn:microsoft.com/office/officeart/2005/8/layout/hierarchy2"/>
    <dgm:cxn modelId="{84460BD8-529B-4EA0-8A46-77CAC2DFA14E}" type="presParOf" srcId="{5AEF06FE-C88B-407E-9737-B5AF926109B2}" destId="{D07B85EA-65E8-4AA9-BCFC-49614FC0376D}" srcOrd="0" destOrd="0" presId="urn:microsoft.com/office/officeart/2005/8/layout/hierarchy2"/>
    <dgm:cxn modelId="{C99112D6-DCEC-4110-9A00-C4A6D8562148}" type="presParOf" srcId="{5AEF06FE-C88B-407E-9737-B5AF926109B2}" destId="{D2372385-25DE-42AA-8861-FBD072A43DDE}" srcOrd="1" destOrd="0" presId="urn:microsoft.com/office/officeart/2005/8/layout/hierarchy2"/>
    <dgm:cxn modelId="{61CF421A-65CC-4988-8C28-FE79BF01D054}" type="presParOf" srcId="{D2372385-25DE-42AA-8861-FBD072A43DDE}" destId="{87BA8134-4E07-4490-A2B5-B890D0D62D24}" srcOrd="0" destOrd="0" presId="urn:microsoft.com/office/officeart/2005/8/layout/hierarchy2"/>
    <dgm:cxn modelId="{FE05384E-79E6-4BC3-931C-C0F94F4B316F}" type="presParOf" srcId="{87BA8134-4E07-4490-A2B5-B890D0D62D24}" destId="{BB3646D0-A3DB-4CDF-9863-A5AF665A3029}" srcOrd="0" destOrd="0" presId="urn:microsoft.com/office/officeart/2005/8/layout/hierarchy2"/>
    <dgm:cxn modelId="{171606CD-C415-4E65-9BD9-10A39E5591D5}" type="presParOf" srcId="{D2372385-25DE-42AA-8861-FBD072A43DDE}" destId="{C715B606-7E82-4566-83B6-735F4CFEF2F4}" srcOrd="1" destOrd="0" presId="urn:microsoft.com/office/officeart/2005/8/layout/hierarchy2"/>
    <dgm:cxn modelId="{E6BD45C9-44DA-40D6-AADD-056460A814AA}" type="presParOf" srcId="{C715B606-7E82-4566-83B6-735F4CFEF2F4}" destId="{026E9255-1480-4C41-A351-0FEAAFB60CBA}" srcOrd="0" destOrd="0" presId="urn:microsoft.com/office/officeart/2005/8/layout/hierarchy2"/>
    <dgm:cxn modelId="{FFA4F5DB-8630-47D3-8BA2-4535E10303ED}" type="presParOf" srcId="{C715B606-7E82-4566-83B6-735F4CFEF2F4}" destId="{84827F63-B169-47C5-BE80-AB568BE38ABB}" srcOrd="1" destOrd="0" presId="urn:microsoft.com/office/officeart/2005/8/layout/hierarchy2"/>
    <dgm:cxn modelId="{0F66FEC5-CB6B-4792-B93A-2B9152D255A9}" type="presParOf" srcId="{84827F63-B169-47C5-BE80-AB568BE38ABB}" destId="{65113E2E-FEC7-4499-951E-BF5F072749C6}" srcOrd="0" destOrd="0" presId="urn:microsoft.com/office/officeart/2005/8/layout/hierarchy2"/>
    <dgm:cxn modelId="{0997E184-01F1-4E69-BA6E-0AD3D9440689}" type="presParOf" srcId="{65113E2E-FEC7-4499-951E-BF5F072749C6}" destId="{EF5E7388-B695-4D71-A496-D7B1877E5D7F}" srcOrd="0" destOrd="0" presId="urn:microsoft.com/office/officeart/2005/8/layout/hierarchy2"/>
    <dgm:cxn modelId="{90E68CA4-9141-488F-9D6F-B0DCF4141FC2}" type="presParOf" srcId="{84827F63-B169-47C5-BE80-AB568BE38ABB}" destId="{475E51BC-77F2-4526-83F3-5DB1744B49B2}" srcOrd="1" destOrd="0" presId="urn:microsoft.com/office/officeart/2005/8/layout/hierarchy2"/>
    <dgm:cxn modelId="{F6583C7E-3018-41DB-B815-AE0048DE7D78}" type="presParOf" srcId="{475E51BC-77F2-4526-83F3-5DB1744B49B2}" destId="{552196E1-51C1-4DBF-9538-0BF927725F7E}" srcOrd="0" destOrd="0" presId="urn:microsoft.com/office/officeart/2005/8/layout/hierarchy2"/>
    <dgm:cxn modelId="{1F850D9C-350D-4F44-B2D0-A2116E4D8A12}" type="presParOf" srcId="{475E51BC-77F2-4526-83F3-5DB1744B49B2}" destId="{4FD9FBEF-1377-4EE0-90B1-6CC3A19734B5}" srcOrd="1" destOrd="0" presId="urn:microsoft.com/office/officeart/2005/8/layout/hierarchy2"/>
    <dgm:cxn modelId="{54EDB777-780C-40EE-A3FF-8CF8110C337C}" type="presParOf" srcId="{4FD9FBEF-1377-4EE0-90B1-6CC3A19734B5}" destId="{600D0470-F770-4E7E-B248-40E37A172DE9}" srcOrd="0" destOrd="0" presId="urn:microsoft.com/office/officeart/2005/8/layout/hierarchy2"/>
    <dgm:cxn modelId="{4590EF9F-333E-421D-90A5-ABA13CCD6003}" type="presParOf" srcId="{600D0470-F770-4E7E-B248-40E37A172DE9}" destId="{3A50376D-1B63-401A-9442-806F440D1483}" srcOrd="0" destOrd="0" presId="urn:microsoft.com/office/officeart/2005/8/layout/hierarchy2"/>
    <dgm:cxn modelId="{43ADB5A0-2E2D-413A-8AB9-A26AF02ECF31}" type="presParOf" srcId="{4FD9FBEF-1377-4EE0-90B1-6CC3A19734B5}" destId="{A7E71FBD-D079-4171-B648-DD5FF39FD636}" srcOrd="1" destOrd="0" presId="urn:microsoft.com/office/officeart/2005/8/layout/hierarchy2"/>
    <dgm:cxn modelId="{0B84689B-26B2-44A1-982B-DBEF10D93D4D}" type="presParOf" srcId="{A7E71FBD-D079-4171-B648-DD5FF39FD636}" destId="{0C35D388-3B7C-41D8-A39F-A5B928756D40}" srcOrd="0" destOrd="0" presId="urn:microsoft.com/office/officeart/2005/8/layout/hierarchy2"/>
    <dgm:cxn modelId="{871AA20E-75BD-4DF4-BF9E-B822D877378F}" type="presParOf" srcId="{A7E71FBD-D079-4171-B648-DD5FF39FD636}" destId="{36D8CF42-8A4B-4500-A614-4F58874A43A1}" srcOrd="1" destOrd="0" presId="urn:microsoft.com/office/officeart/2005/8/layout/hierarchy2"/>
    <dgm:cxn modelId="{044ECD31-F1C8-43FF-9207-D4EC092F41D2}" type="presParOf" srcId="{84827F63-B169-47C5-BE80-AB568BE38ABB}" destId="{206A08AC-D8A9-4F61-9C89-5B9B5A17F3ED}" srcOrd="2" destOrd="0" presId="urn:microsoft.com/office/officeart/2005/8/layout/hierarchy2"/>
    <dgm:cxn modelId="{24010FED-F96E-43EA-BCBB-D631F5F53075}" type="presParOf" srcId="{206A08AC-D8A9-4F61-9C89-5B9B5A17F3ED}" destId="{537939E2-4D62-4BD5-B090-CD22508C678A}" srcOrd="0" destOrd="0" presId="urn:microsoft.com/office/officeart/2005/8/layout/hierarchy2"/>
    <dgm:cxn modelId="{23C54AAF-88EE-4ED8-9101-D2498E9E3CBD}" type="presParOf" srcId="{84827F63-B169-47C5-BE80-AB568BE38ABB}" destId="{A22C1B28-7EBA-457E-AC37-D623362CBD9F}" srcOrd="3" destOrd="0" presId="urn:microsoft.com/office/officeart/2005/8/layout/hierarchy2"/>
    <dgm:cxn modelId="{1ECCBF29-FE0A-432C-A75E-E5189874C988}" type="presParOf" srcId="{A22C1B28-7EBA-457E-AC37-D623362CBD9F}" destId="{5BCFEF28-7088-4AF9-B825-1371A47FD7B2}" srcOrd="0" destOrd="0" presId="urn:microsoft.com/office/officeart/2005/8/layout/hierarchy2"/>
    <dgm:cxn modelId="{43F03F10-DF4C-46C8-9413-BD92276AB31D}" type="presParOf" srcId="{A22C1B28-7EBA-457E-AC37-D623362CBD9F}" destId="{C2C08845-72FB-4738-B612-B65470E851BA}" srcOrd="1" destOrd="0" presId="urn:microsoft.com/office/officeart/2005/8/layout/hierarchy2"/>
    <dgm:cxn modelId="{C453B6AD-E9BD-47C7-B08D-554860B67EE5}" type="presParOf" srcId="{C2C08845-72FB-4738-B612-B65470E851BA}" destId="{C355B3FC-9569-450B-B923-7EF0C9FA7057}" srcOrd="0" destOrd="0" presId="urn:microsoft.com/office/officeart/2005/8/layout/hierarchy2"/>
    <dgm:cxn modelId="{52FB6E04-B692-4FDE-9066-0F5F26685A0C}" type="presParOf" srcId="{C355B3FC-9569-450B-B923-7EF0C9FA7057}" destId="{FD1DC8AB-E9E7-4D84-9979-11314FD7EEC3}" srcOrd="0" destOrd="0" presId="urn:microsoft.com/office/officeart/2005/8/layout/hierarchy2"/>
    <dgm:cxn modelId="{C197E77D-19B3-4883-9B14-FCA07CAEF780}" type="presParOf" srcId="{C2C08845-72FB-4738-B612-B65470E851BA}" destId="{4055FA08-C1AC-4A50-9C91-60C5FD74A985}" srcOrd="1" destOrd="0" presId="urn:microsoft.com/office/officeart/2005/8/layout/hierarchy2"/>
    <dgm:cxn modelId="{20A9A0D4-71BD-4DA4-8D03-6537ADF5EBBD}" type="presParOf" srcId="{4055FA08-C1AC-4A50-9C91-60C5FD74A985}" destId="{C6A1CC84-5814-48BA-B9FF-E1A9EAE80CA8}" srcOrd="0" destOrd="0" presId="urn:microsoft.com/office/officeart/2005/8/layout/hierarchy2"/>
    <dgm:cxn modelId="{A3E12E8A-589D-4A3E-B709-F4E743EEA05D}" type="presParOf" srcId="{4055FA08-C1AC-4A50-9C91-60C5FD74A985}" destId="{8CAA6373-BB2F-4BB2-A448-2A1CF22F323B}" srcOrd="1" destOrd="0" presId="urn:microsoft.com/office/officeart/2005/8/layout/hierarchy2"/>
    <dgm:cxn modelId="{C5B25535-5A89-435C-BA63-5E09EAF9F1FA}" type="presParOf" srcId="{84827F63-B169-47C5-BE80-AB568BE38ABB}" destId="{1B12DC3B-EA7E-45F8-8667-1D311490E3A4}" srcOrd="4" destOrd="0" presId="urn:microsoft.com/office/officeart/2005/8/layout/hierarchy2"/>
    <dgm:cxn modelId="{018C264D-7565-4F1B-A79D-36D6F6C9593F}" type="presParOf" srcId="{1B12DC3B-EA7E-45F8-8667-1D311490E3A4}" destId="{0E74E6E2-1535-4AF5-B0CC-AB22B643D0F3}" srcOrd="0" destOrd="0" presId="urn:microsoft.com/office/officeart/2005/8/layout/hierarchy2"/>
    <dgm:cxn modelId="{3F360FB2-51D4-4B29-8FA7-623596E0832F}" type="presParOf" srcId="{84827F63-B169-47C5-BE80-AB568BE38ABB}" destId="{1D9F8912-E953-4F8B-A007-7DB6DA0AFDD7}" srcOrd="5" destOrd="0" presId="urn:microsoft.com/office/officeart/2005/8/layout/hierarchy2"/>
    <dgm:cxn modelId="{02E4842C-A973-4D4C-96CB-F76D9B056130}" type="presParOf" srcId="{1D9F8912-E953-4F8B-A007-7DB6DA0AFDD7}" destId="{94F502E9-70A1-402D-ACCF-00AFC5F0CB5C}" srcOrd="0" destOrd="0" presId="urn:microsoft.com/office/officeart/2005/8/layout/hierarchy2"/>
    <dgm:cxn modelId="{59A716DF-84F2-4698-BFF3-9C67813ECEBA}" type="presParOf" srcId="{1D9F8912-E953-4F8B-A007-7DB6DA0AFDD7}" destId="{3F699436-8C8C-43D8-8772-097957675524}" srcOrd="1" destOrd="0" presId="urn:microsoft.com/office/officeart/2005/8/layout/hierarchy2"/>
    <dgm:cxn modelId="{1205D517-BBD9-4E90-A4A4-0ECCB8A69A66}" type="presParOf" srcId="{3F699436-8C8C-43D8-8772-097957675524}" destId="{B89564F5-2708-44AE-B0E0-F91AF1E6A29B}" srcOrd="0" destOrd="0" presId="urn:microsoft.com/office/officeart/2005/8/layout/hierarchy2"/>
    <dgm:cxn modelId="{A480B032-7486-4A77-B331-9E41A950CE8E}" type="presParOf" srcId="{B89564F5-2708-44AE-B0E0-F91AF1E6A29B}" destId="{2C7D98F4-9F3A-49C5-B4E8-0BE0DE9431A7}" srcOrd="0" destOrd="0" presId="urn:microsoft.com/office/officeart/2005/8/layout/hierarchy2"/>
    <dgm:cxn modelId="{747C86CF-3989-4958-9E39-94DF2DB0CFE0}" type="presParOf" srcId="{3F699436-8C8C-43D8-8772-097957675524}" destId="{12AB2A1E-8C72-4AFD-98F9-593DDCDD24F8}" srcOrd="1" destOrd="0" presId="urn:microsoft.com/office/officeart/2005/8/layout/hierarchy2"/>
    <dgm:cxn modelId="{9C0FCC14-B6C3-461B-BFDB-B610E10DA25B}" type="presParOf" srcId="{12AB2A1E-8C72-4AFD-98F9-593DDCDD24F8}" destId="{5B6E7C30-1AC3-443D-B802-B8287621DEB6}" srcOrd="0" destOrd="0" presId="urn:microsoft.com/office/officeart/2005/8/layout/hierarchy2"/>
    <dgm:cxn modelId="{85F20F47-546B-4A71-A9C6-A41891341D6C}" type="presParOf" srcId="{12AB2A1E-8C72-4AFD-98F9-593DDCDD24F8}" destId="{F7EBC716-D49F-495C-BE0F-9503790C8A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B85EA-65E8-4AA9-BCFC-49614FC0376D}">
      <dsp:nvSpPr>
        <dsp:cNvPr id="0" name=""/>
        <dsp:cNvSpPr/>
      </dsp:nvSpPr>
      <dsp:spPr>
        <a:xfrm>
          <a:off x="3741" y="1606351"/>
          <a:ext cx="1702593" cy="8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 Point</a:t>
          </a:r>
          <a:endParaRPr lang="en-US" sz="1900" kern="1200" dirty="0"/>
        </a:p>
      </dsp:txBody>
      <dsp:txXfrm>
        <a:off x="28675" y="1631285"/>
        <a:ext cx="1652725" cy="801428"/>
      </dsp:txXfrm>
    </dsp:sp>
    <dsp:sp modelId="{87BA8134-4E07-4490-A2B5-B890D0D62D24}">
      <dsp:nvSpPr>
        <dsp:cNvPr id="0" name=""/>
        <dsp:cNvSpPr/>
      </dsp:nvSpPr>
      <dsp:spPr>
        <a:xfrm>
          <a:off x="1706335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9828" y="2014974"/>
        <a:ext cx="34051" cy="34051"/>
      </dsp:txXfrm>
    </dsp:sp>
    <dsp:sp modelId="{026E9255-1480-4C41-A351-0FEAAFB60CBA}">
      <dsp:nvSpPr>
        <dsp:cNvPr id="0" name=""/>
        <dsp:cNvSpPr/>
      </dsp:nvSpPr>
      <dsp:spPr>
        <a:xfrm>
          <a:off x="2387373" y="1606351"/>
          <a:ext cx="1702593" cy="8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plugin</a:t>
          </a:r>
          <a:endParaRPr lang="en-US" sz="1900" kern="1200" dirty="0"/>
        </a:p>
      </dsp:txBody>
      <dsp:txXfrm>
        <a:off x="2412307" y="1631285"/>
        <a:ext cx="1652725" cy="801428"/>
      </dsp:txXfrm>
    </dsp:sp>
    <dsp:sp modelId="{65113E2E-FEC7-4499-951E-BF5F072749C6}">
      <dsp:nvSpPr>
        <dsp:cNvPr id="0" name=""/>
        <dsp:cNvSpPr/>
      </dsp:nvSpPr>
      <dsp:spPr>
        <a:xfrm rot="18289469">
          <a:off x="3834197" y="1523651"/>
          <a:ext cx="1192575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192575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0671" y="1512689"/>
        <a:ext cx="59628" cy="59628"/>
      </dsp:txXfrm>
    </dsp:sp>
    <dsp:sp modelId="{552196E1-51C1-4DBF-9538-0BF927725F7E}">
      <dsp:nvSpPr>
        <dsp:cNvPr id="0" name=""/>
        <dsp:cNvSpPr/>
      </dsp:nvSpPr>
      <dsp:spPr>
        <a:xfrm>
          <a:off x="4771004" y="627360"/>
          <a:ext cx="1702593" cy="85129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Plugin Point accepted</a:t>
          </a:r>
          <a:endParaRPr lang="en-US" sz="1900" kern="1200" dirty="0"/>
        </a:p>
      </dsp:txBody>
      <dsp:txXfrm>
        <a:off x="4795938" y="652294"/>
        <a:ext cx="1652725" cy="801428"/>
      </dsp:txXfrm>
    </dsp:sp>
    <dsp:sp modelId="{600D0470-F770-4E7E-B248-40E37A172DE9}">
      <dsp:nvSpPr>
        <dsp:cNvPr id="0" name=""/>
        <dsp:cNvSpPr/>
      </dsp:nvSpPr>
      <dsp:spPr>
        <a:xfrm>
          <a:off x="6473597" y="1034156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1035982"/>
        <a:ext cx="34051" cy="34051"/>
      </dsp:txXfrm>
    </dsp:sp>
    <dsp:sp modelId="{0C35D388-3B7C-41D8-A39F-A5B928756D40}">
      <dsp:nvSpPr>
        <dsp:cNvPr id="0" name=""/>
        <dsp:cNvSpPr/>
      </dsp:nvSpPr>
      <dsp:spPr>
        <a:xfrm>
          <a:off x="7154635" y="627360"/>
          <a:ext cx="1702593" cy="85129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</a:t>
          </a:r>
          <a:endParaRPr lang="en-US" sz="1900" kern="1200" dirty="0"/>
        </a:p>
      </dsp:txBody>
      <dsp:txXfrm>
        <a:off x="7179569" y="652294"/>
        <a:ext cx="1652725" cy="801428"/>
      </dsp:txXfrm>
    </dsp:sp>
    <dsp:sp modelId="{206A08AC-D8A9-4F61-9C89-5B9B5A17F3ED}">
      <dsp:nvSpPr>
        <dsp:cNvPr id="0" name=""/>
        <dsp:cNvSpPr/>
      </dsp:nvSpPr>
      <dsp:spPr>
        <a:xfrm>
          <a:off x="4089966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3459" y="2014974"/>
        <a:ext cx="34051" cy="34051"/>
      </dsp:txXfrm>
    </dsp:sp>
    <dsp:sp modelId="{5BCFEF28-7088-4AF9-B825-1371A47FD7B2}">
      <dsp:nvSpPr>
        <dsp:cNvPr id="0" name=""/>
        <dsp:cNvSpPr/>
      </dsp:nvSpPr>
      <dsp:spPr>
        <a:xfrm>
          <a:off x="4771004" y="1606351"/>
          <a:ext cx="1702593" cy="851296"/>
        </a:xfrm>
        <a:prstGeom prst="roundRect">
          <a:avLst>
            <a:gd name="adj" fmla="val 10000"/>
          </a:avLst>
        </a:prstGeom>
        <a:solidFill>
          <a:srgbClr val="108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Plugin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(or some subset)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 </a:t>
          </a:r>
          <a:r>
            <a:rPr lang="en-GB" sz="1800" kern="1200" dirty="0"/>
            <a:t>is accepted</a:t>
          </a:r>
          <a:endParaRPr lang="en-US" sz="1800" kern="1200" dirty="0"/>
        </a:p>
      </dsp:txBody>
      <dsp:txXfrm>
        <a:off x="4795938" y="1631285"/>
        <a:ext cx="1652725" cy="801428"/>
      </dsp:txXfrm>
    </dsp:sp>
    <dsp:sp modelId="{C355B3FC-9569-450B-B923-7EF0C9FA7057}">
      <dsp:nvSpPr>
        <dsp:cNvPr id="0" name=""/>
        <dsp:cNvSpPr/>
      </dsp:nvSpPr>
      <dsp:spPr>
        <a:xfrm>
          <a:off x="6473597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2014974"/>
        <a:ext cx="34051" cy="34051"/>
      </dsp:txXfrm>
    </dsp:sp>
    <dsp:sp modelId="{C6A1CC84-5814-48BA-B9FF-E1A9EAE80CA8}">
      <dsp:nvSpPr>
        <dsp:cNvPr id="0" name=""/>
        <dsp:cNvSpPr/>
      </dsp:nvSpPr>
      <dsp:spPr>
        <a:xfrm>
          <a:off x="7154635" y="1606351"/>
          <a:ext cx="1702593" cy="851296"/>
        </a:xfrm>
        <a:prstGeom prst="roundRect">
          <a:avLst>
            <a:gd name="adj" fmla="val 10000"/>
          </a:avLst>
        </a:prstGeom>
        <a:solidFill>
          <a:srgbClr val="108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Out of the box</a:t>
          </a:r>
          <a:endParaRPr lang="en-US" sz="1800" kern="1200" dirty="0"/>
        </a:p>
      </dsp:txBody>
      <dsp:txXfrm>
        <a:off x="7179569" y="1631285"/>
        <a:ext cx="1652725" cy="801428"/>
      </dsp:txXfrm>
    </dsp:sp>
    <dsp:sp modelId="{1B12DC3B-EA7E-45F8-8667-1D311490E3A4}">
      <dsp:nvSpPr>
        <dsp:cNvPr id="0" name=""/>
        <dsp:cNvSpPr/>
      </dsp:nvSpPr>
      <dsp:spPr>
        <a:xfrm rot="3310531">
          <a:off x="3834197" y="2502643"/>
          <a:ext cx="1192575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192575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0671" y="2491681"/>
        <a:ext cx="59628" cy="59628"/>
      </dsp:txXfrm>
    </dsp:sp>
    <dsp:sp modelId="{94F502E9-70A1-402D-ACCF-00AFC5F0CB5C}">
      <dsp:nvSpPr>
        <dsp:cNvPr id="0" name=""/>
        <dsp:cNvSpPr/>
      </dsp:nvSpPr>
      <dsp:spPr>
        <a:xfrm>
          <a:off x="4771004" y="2585342"/>
          <a:ext cx="1702593" cy="85129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Nothing is accepted</a:t>
          </a:r>
          <a:endParaRPr lang="en-US" sz="1900" kern="1200" dirty="0"/>
        </a:p>
      </dsp:txBody>
      <dsp:txXfrm>
        <a:off x="4795938" y="2610276"/>
        <a:ext cx="1652725" cy="801428"/>
      </dsp:txXfrm>
    </dsp:sp>
    <dsp:sp modelId="{B89564F5-2708-44AE-B0E0-F91AF1E6A29B}">
      <dsp:nvSpPr>
        <dsp:cNvPr id="0" name=""/>
        <dsp:cNvSpPr/>
      </dsp:nvSpPr>
      <dsp:spPr>
        <a:xfrm>
          <a:off x="6473597" y="2992138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2993965"/>
        <a:ext cx="34051" cy="34051"/>
      </dsp:txXfrm>
    </dsp:sp>
    <dsp:sp modelId="{5B6E7C30-1AC3-443D-B802-B8287621DEB6}">
      <dsp:nvSpPr>
        <dsp:cNvPr id="0" name=""/>
        <dsp:cNvSpPr/>
      </dsp:nvSpPr>
      <dsp:spPr>
        <a:xfrm>
          <a:off x="7154635" y="2585342"/>
          <a:ext cx="1702593" cy="85129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 + Minimum Customization</a:t>
          </a:r>
          <a:endParaRPr lang="en-US" sz="1900" kern="1200" dirty="0"/>
        </a:p>
      </dsp:txBody>
      <dsp:txXfrm>
        <a:off x="7179569" y="2610276"/>
        <a:ext cx="1652725" cy="801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208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25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Have you had this problem?</a:t>
            </a:r>
            <a:br>
              <a:rPr lang="en-US" dirty="0"/>
            </a:br>
            <a:r>
              <a:rPr lang="en-US" dirty="0"/>
              <a:t>2) How did you approach it?</a:t>
            </a:r>
            <a:br>
              <a:rPr lang="en-US" dirty="0"/>
            </a:br>
            <a:r>
              <a:rPr lang="en-US" dirty="0"/>
              <a:t>3) Thoughts on recommendations?</a:t>
            </a:r>
            <a:br>
              <a:rPr lang="en-US" dirty="0"/>
            </a:br>
            <a:r>
              <a:rPr lang="en-US" dirty="0"/>
              <a:t>4) Other ideas</a:t>
            </a:r>
          </a:p>
        </p:txBody>
      </p:sp>
    </p:spTree>
    <p:extLst>
      <p:ext uri="{BB962C8B-B14F-4D97-AF65-F5344CB8AC3E}">
        <p14:creationId xmlns:p14="http://schemas.microsoft.com/office/powerpoint/2010/main" val="40303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09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59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53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8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Have you had this problem?</a:t>
            </a:r>
            <a:br>
              <a:rPr lang="en-US" dirty="0"/>
            </a:br>
            <a:r>
              <a:rPr lang="en-US" dirty="0"/>
              <a:t>2) How did you approach it?</a:t>
            </a:r>
            <a:br>
              <a:rPr lang="en-US" dirty="0"/>
            </a:br>
            <a:r>
              <a:rPr lang="en-US" dirty="0"/>
              <a:t>3) Thoughts on recommendations?</a:t>
            </a:r>
            <a:br>
              <a:rPr lang="en-US" dirty="0"/>
            </a:br>
            <a:r>
              <a:rPr lang="en-US" dirty="0"/>
              <a:t>4) Other ideas</a:t>
            </a:r>
          </a:p>
        </p:txBody>
      </p:sp>
    </p:spTree>
    <p:extLst>
      <p:ext uri="{BB962C8B-B14F-4D97-AF65-F5344CB8AC3E}">
        <p14:creationId xmlns:p14="http://schemas.microsoft.com/office/powerpoint/2010/main" val="4030369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Have you had this problem?</a:t>
            </a:r>
            <a:br>
              <a:rPr lang="en-US" dirty="0"/>
            </a:br>
            <a:r>
              <a:rPr lang="en-US" dirty="0"/>
              <a:t>2) How did you approach it?</a:t>
            </a:r>
            <a:br>
              <a:rPr lang="en-US" dirty="0"/>
            </a:br>
            <a:r>
              <a:rPr lang="en-US" dirty="0"/>
              <a:t>3) Thoughts on recommendations?</a:t>
            </a:r>
            <a:br>
              <a:rPr lang="en-US" dirty="0"/>
            </a:br>
            <a:r>
              <a:rPr lang="en-US" dirty="0"/>
              <a:t>4) Other ideas</a:t>
            </a:r>
          </a:p>
        </p:txBody>
      </p:sp>
    </p:spTree>
    <p:extLst>
      <p:ext uri="{BB962C8B-B14F-4D97-AF65-F5344CB8AC3E}">
        <p14:creationId xmlns:p14="http://schemas.microsoft.com/office/powerpoint/2010/main" val="403036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85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8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7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1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3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71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components -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google -&gt; made it extendable -&gt; became a maintainer -&gt; met</a:t>
            </a:r>
          </a:p>
        </p:txBody>
      </p:sp>
    </p:spTree>
    <p:extLst>
      <p:ext uri="{BB962C8B-B14F-4D97-AF65-F5344CB8AC3E}">
        <p14:creationId xmlns:p14="http://schemas.microsoft.com/office/powerpoint/2010/main" val="3094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F7226-0F09-5D47-BE99-41E699E3E51A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E1ADB-7E1F-0C49-9B06-9DF210A51C74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00E4C-2368-A348-97A8-CB2162064B07}"/>
              </a:ext>
            </a:extLst>
          </p:cNvPr>
          <p:cNvSpPr txBox="1"/>
          <p:nvPr userDrawn="1"/>
        </p:nvSpPr>
        <p:spPr>
          <a:xfrm>
            <a:off x="5239735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rovals/ApprovalTests.Java/commits/master?after=f006147d66edcd119a246b6d16e48744362cc1fa+34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meter.com/s/30b3e2eaba5b4782e131287b625ed33c/96067633be2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aterthancode.com/pairing-and-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CEC97-0A17-E745-82D2-2172AFED302C}"/>
              </a:ext>
            </a:extLst>
          </p:cNvPr>
          <p:cNvSpPr txBox="1"/>
          <p:nvPr/>
        </p:nvSpPr>
        <p:spPr>
          <a:xfrm>
            <a:off x="337751" y="420130"/>
            <a:ext cx="81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At: ArchConf2019</a:t>
            </a:r>
          </a:p>
        </p:txBody>
      </p:sp>
    </p:spTree>
    <p:extLst>
      <p:ext uri="{BB962C8B-B14F-4D97-AF65-F5344CB8AC3E}">
        <p14:creationId xmlns:p14="http://schemas.microsoft.com/office/powerpoint/2010/main" val="35636322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A64823-BF38-4581-A96F-2FDC4B96C93F}"/>
              </a:ext>
            </a:extLst>
          </p:cNvPr>
          <p:cNvGrpSpPr/>
          <p:nvPr/>
        </p:nvGrpSpPr>
        <p:grpSpPr>
          <a:xfrm>
            <a:off x="5942010" y="3847984"/>
            <a:ext cx="2801940" cy="2356860"/>
            <a:chOff x="393185" y="73572"/>
            <a:chExt cx="8351422" cy="640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60D6E14-A9B6-4A14-89B8-CE9DAFA55262}"/>
                </a:ext>
              </a:extLst>
            </p:cNvPr>
            <p:cNvCxnSpPr/>
            <p:nvPr/>
          </p:nvCxnSpPr>
          <p:spPr>
            <a:xfrm>
              <a:off x="4666593" y="73572"/>
              <a:ext cx="0" cy="6400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7CB0AA-1695-4C77-9A65-E72758B7ADAF}"/>
                </a:ext>
              </a:extLst>
            </p:cNvPr>
            <p:cNvCxnSpPr/>
            <p:nvPr/>
          </p:nvCxnSpPr>
          <p:spPr>
            <a:xfrm>
              <a:off x="409903" y="3279228"/>
              <a:ext cx="8334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A117B7-2D02-44E9-84BC-77F76257E4F2}"/>
                </a:ext>
              </a:extLst>
            </p:cNvPr>
            <p:cNvSpPr txBox="1"/>
            <p:nvPr/>
          </p:nvSpPr>
          <p:spPr>
            <a:xfrm>
              <a:off x="679854" y="801498"/>
              <a:ext cx="3646487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Previous</a:t>
              </a:r>
              <a:r>
                <a:rPr lang="en-US" sz="1800" dirty="0"/>
                <a:t> </a:t>
              </a:r>
            </a:p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Version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50341B-B6DC-463F-8272-9B58223A9125}"/>
                </a:ext>
              </a:extLst>
            </p:cNvPr>
            <p:cNvSpPr txBox="1"/>
            <p:nvPr/>
          </p:nvSpPr>
          <p:spPr>
            <a:xfrm>
              <a:off x="393185" y="3817969"/>
              <a:ext cx="4219830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Specific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Framework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96E7E1-B33E-44B6-9B16-909161AD6276}"/>
                </a:ext>
              </a:extLst>
            </p:cNvPr>
            <p:cNvSpPr txBox="1"/>
            <p:nvPr/>
          </p:nvSpPr>
          <p:spPr>
            <a:xfrm>
              <a:off x="5383156" y="786667"/>
              <a:ext cx="311136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Custom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Fork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4B4E1A-5277-4499-B313-1C3F8BC64D92}"/>
                </a:ext>
              </a:extLst>
            </p:cNvPr>
            <p:cNvSpPr txBox="1"/>
            <p:nvPr/>
          </p:nvSpPr>
          <p:spPr>
            <a:xfrm>
              <a:off x="4939693" y="3817969"/>
              <a:ext cx="353181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Our own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72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7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2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2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7CE64-66B1-4BBD-9403-25601F82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07" y="3682093"/>
            <a:ext cx="3410425" cy="2267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E94E9D-EC01-4876-B902-44180697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507"/>
            <a:ext cx="9144000" cy="3135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18" y="384980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4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7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0526CA43-FE6C-412D-AE78-8BDA7CF3B616}"/>
              </a:ext>
            </a:extLst>
          </p:cNvPr>
          <p:cNvSpPr/>
          <p:nvPr/>
        </p:nvSpPr>
        <p:spPr>
          <a:xfrm>
            <a:off x="3510643" y="2686050"/>
            <a:ext cx="898071" cy="8980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0F3DE-3234-4680-8CA5-0CAA12B3FEEC}"/>
              </a:ext>
            </a:extLst>
          </p:cNvPr>
          <p:cNvSpPr txBox="1"/>
          <p:nvPr/>
        </p:nvSpPr>
        <p:spPr>
          <a:xfrm>
            <a:off x="5167994" y="1893918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b="1" dirty="0">
                <a:solidFill>
                  <a:srgbClr val="0091EA"/>
                </a:solidFill>
                <a:latin typeface="Roboto Slab"/>
                <a:sym typeface="Roboto Slab"/>
              </a:rPr>
              <a:t>CI</a:t>
            </a:r>
            <a:endParaRPr lang="en-US" sz="16600" b="1" dirty="0">
              <a:solidFill>
                <a:srgbClr val="0091EA"/>
              </a:solidFill>
              <a:latin typeface="Roboto Slab"/>
              <a:sym typeface="Roboto Sla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928A8-F590-4FBF-BFB7-2653B5C6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68" y="4320360"/>
            <a:ext cx="310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7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E0389-D163-4EF3-8A67-D4B7ECCFB5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9C437-DF13-4806-A935-9D3CED6F535C}"/>
              </a:ext>
            </a:extLst>
          </p:cNvPr>
          <p:cNvSpPr txBox="1"/>
          <p:nvPr/>
        </p:nvSpPr>
        <p:spPr>
          <a:xfrm>
            <a:off x="857249" y="2147207"/>
            <a:ext cx="7004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at:</a:t>
            </a:r>
          </a:p>
          <a:p>
            <a:r>
              <a:rPr lang="en-US" dirty="0">
                <a:hlinkClick r:id="rId2"/>
              </a:rPr>
              <a:t>https://github.com/approvals/ApprovalTests.Java/commits/master?after=f006147d66edcd119a246b6d16e48744362cc1fa+34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82241-64DD-425D-BAE2-C5E22F3EC1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0752D-E57C-D342-B38B-913043F4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397000"/>
            <a:ext cx="67945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49"/>
            <a:ext cx="5807400" cy="3842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Avoiding </a:t>
            </a:r>
            <a:br>
              <a:rPr lang="en" dirty="0"/>
            </a:br>
            <a:r>
              <a:rPr lang="en" dirty="0"/>
              <a:t>Lock-In </a:t>
            </a:r>
            <a:endParaRPr dirty="0"/>
          </a:p>
        </p:txBody>
      </p:sp>
      <p:sp>
        <p:nvSpPr>
          <p:cNvPr id="4" name="Google Shape;572;p39">
            <a:extLst>
              <a:ext uri="{FF2B5EF4-FFF2-40B4-BE49-F238E27FC236}">
                <a16:creationId xmlns:a16="http://schemas.microsoft.com/office/drawing/2014/main" id="{7F0A8E14-D8BF-FF48-9381-28BDA100710E}"/>
              </a:ext>
            </a:extLst>
          </p:cNvPr>
          <p:cNvSpPr/>
          <p:nvPr/>
        </p:nvSpPr>
        <p:spPr>
          <a:xfrm>
            <a:off x="6349134" y="2701158"/>
            <a:ext cx="1276583" cy="183754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6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6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33;p39">
            <a:extLst>
              <a:ext uri="{FF2B5EF4-FFF2-40B4-BE49-F238E27FC236}">
                <a16:creationId xmlns:a16="http://schemas.microsoft.com/office/drawing/2014/main" id="{EDFA2CAE-26C3-4818-8901-1EC197124852}"/>
              </a:ext>
            </a:extLst>
          </p:cNvPr>
          <p:cNvSpPr/>
          <p:nvPr/>
        </p:nvSpPr>
        <p:spPr>
          <a:xfrm>
            <a:off x="5001825" y="3298371"/>
            <a:ext cx="138786" cy="1387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rgbClr val="C00000"/>
          </a:solidFill>
          <a:ln w="28575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2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CD11E2-5267-4858-A566-8BB84F21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185" y="1360350"/>
            <a:ext cx="5807400" cy="992325"/>
          </a:xfrm>
        </p:spPr>
        <p:txBody>
          <a:bodyPr/>
          <a:lstStyle/>
          <a:p>
            <a:r>
              <a:rPr lang="en-GB" dirty="0"/>
              <a:t>Discussion:</a:t>
            </a:r>
            <a:endParaRPr 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A255A-9468-4DFD-A4AB-F5E118F472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34B9F85-BC5B-4064-9769-A7B3FB060F14}"/>
              </a:ext>
            </a:extLst>
          </p:cNvPr>
          <p:cNvSpPr txBox="1">
            <a:spLocks/>
          </p:cNvSpPr>
          <p:nvPr/>
        </p:nvSpPr>
        <p:spPr>
          <a:xfrm>
            <a:off x="1700185" y="2477026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1100" dirty="0"/>
              <a:t>1) Have you had this problem?</a:t>
            </a:r>
            <a:br>
              <a:rPr lang="en-GB" sz="1100" dirty="0"/>
            </a:br>
            <a:r>
              <a:rPr lang="en-GB" sz="1100" dirty="0"/>
              <a:t>2) How did you approach it?</a:t>
            </a:r>
            <a:br>
              <a:rPr lang="en-GB" sz="1100" dirty="0"/>
            </a:br>
            <a:r>
              <a:rPr lang="en-GB" sz="1100" dirty="0"/>
              <a:t>3) Thoughts on recommendations?</a:t>
            </a:r>
            <a:br>
              <a:rPr lang="en-GB" sz="1100" dirty="0"/>
            </a:br>
            <a:r>
              <a:rPr lang="en-GB" sz="1100" dirty="0"/>
              <a:t>4) Other ideas</a:t>
            </a:r>
            <a:br>
              <a:rPr lang="en-GB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654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95175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</a:t>
            </a:r>
            <a:r>
              <a:rPr lang="en-GB" dirty="0" err="1"/>
              <a:t>hybris</a:t>
            </a:r>
            <a:r>
              <a:rPr lang="en-GB" dirty="0"/>
              <a:t>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902405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4836A0-21C9-490A-8AD7-2D2E9F7358A9}"/>
              </a:ext>
            </a:extLst>
          </p:cNvPr>
          <p:cNvGrpSpPr/>
          <p:nvPr/>
        </p:nvGrpSpPr>
        <p:grpSpPr>
          <a:xfrm>
            <a:off x="5942010" y="3847984"/>
            <a:ext cx="2801940" cy="2356860"/>
            <a:chOff x="393185" y="73572"/>
            <a:chExt cx="8351422" cy="6400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AB9B0C-07F3-450A-8112-CE2E48FA9903}"/>
                </a:ext>
              </a:extLst>
            </p:cNvPr>
            <p:cNvCxnSpPr/>
            <p:nvPr/>
          </p:nvCxnSpPr>
          <p:spPr>
            <a:xfrm>
              <a:off x="4666593" y="73572"/>
              <a:ext cx="0" cy="6400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9911B7-4C75-4332-A52F-CDE138DB7D70}"/>
                </a:ext>
              </a:extLst>
            </p:cNvPr>
            <p:cNvCxnSpPr/>
            <p:nvPr/>
          </p:nvCxnSpPr>
          <p:spPr>
            <a:xfrm>
              <a:off x="409903" y="3279228"/>
              <a:ext cx="8334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0DDF16-83D1-4BCB-BEB5-7F9689876E6D}"/>
                </a:ext>
              </a:extLst>
            </p:cNvPr>
            <p:cNvSpPr txBox="1"/>
            <p:nvPr/>
          </p:nvSpPr>
          <p:spPr>
            <a:xfrm>
              <a:off x="679854" y="801498"/>
              <a:ext cx="3646487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Previous</a:t>
              </a:r>
              <a:r>
                <a:rPr lang="en-US" sz="1800" b="1" dirty="0">
                  <a:solidFill>
                    <a:srgbClr val="91D5FF"/>
                  </a:solidFill>
                  <a:latin typeface="Roboto Slab"/>
                </a:rPr>
                <a:t>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Version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C667C0-EFE1-4182-95E0-A06C065B7FE9}"/>
                </a:ext>
              </a:extLst>
            </p:cNvPr>
            <p:cNvSpPr txBox="1"/>
            <p:nvPr/>
          </p:nvSpPr>
          <p:spPr>
            <a:xfrm>
              <a:off x="393185" y="3817969"/>
              <a:ext cx="4219830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Specific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Framework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22B6F1-7347-4600-9E19-EF99DC92D59E}"/>
                </a:ext>
              </a:extLst>
            </p:cNvPr>
            <p:cNvSpPr txBox="1"/>
            <p:nvPr/>
          </p:nvSpPr>
          <p:spPr>
            <a:xfrm>
              <a:off x="5383156" y="786667"/>
              <a:ext cx="311136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Custom</a:t>
              </a:r>
            </a:p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Fork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F12017-E459-44E3-AE5C-911E5C724832}"/>
                </a:ext>
              </a:extLst>
            </p:cNvPr>
            <p:cNvSpPr txBox="1"/>
            <p:nvPr/>
          </p:nvSpPr>
          <p:spPr>
            <a:xfrm>
              <a:off x="4939693" y="3817969"/>
              <a:ext cx="353181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Our own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066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0" y="1635614"/>
            <a:ext cx="4818019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Jumping into trouble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7" y="1326343"/>
            <a:ext cx="2220050" cy="22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093076" y="2123753"/>
            <a:ext cx="8050924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git clone https://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chromium.googlesource.com</a:t>
            </a:r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/chromium/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src</a:t>
            </a:r>
            <a:endParaRPr lang="en-US" sz="18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1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539237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dirty="0"/>
              <a:t>6.7 million lines of code</a:t>
            </a:r>
            <a:endParaRPr lang="en-US" sz="3600" b="1" dirty="0"/>
          </a:p>
          <a:p>
            <a:pPr algn="ctr"/>
            <a:r>
              <a:rPr lang="en-US" sz="3600" b="1" dirty="0"/>
              <a:t>150 are yours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998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230B-C955-488B-BB06-EA98F5BC8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Survey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8E072-2D33-4326-8B9C-C9AA90112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53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9600" b="1" dirty="0"/>
              <a:t>0 ☛ Legacy</a:t>
            </a:r>
          </a:p>
        </p:txBody>
      </p:sp>
    </p:spTree>
    <p:extLst>
      <p:ext uri="{BB962C8B-B14F-4D97-AF65-F5344CB8AC3E}">
        <p14:creationId xmlns:p14="http://schemas.microsoft.com/office/powerpoint/2010/main" val="2152281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8284B-0E27-8B41-918E-6936C005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86" y="432019"/>
            <a:ext cx="2995448" cy="102188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3953-44F2-F048-8FBD-524F9643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8"/>
            <a:ext cx="5286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7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894946-62A0-CE47-97EA-907E0E91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198" y="153538"/>
            <a:ext cx="7763344" cy="6243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ADC7-D3ED-E14E-BC65-5D13F9860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FF9F1-C273-4F43-A694-7722CDC2AEEF}"/>
              </a:ext>
            </a:extLst>
          </p:cNvPr>
          <p:cNvSpPr txBox="1"/>
          <p:nvPr/>
        </p:nvSpPr>
        <p:spPr>
          <a:xfrm>
            <a:off x="7313751" y="3275111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Crawford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F5385-C56C-EA45-9AA1-9C392C6C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0" y="3662742"/>
            <a:ext cx="1409360" cy="1409360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18249BB-5B30-9E4A-AA14-F95D85D150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86" t="6793" r="10686" b="6793"/>
          <a:stretch/>
        </p:blipFill>
        <p:spPr>
          <a:xfrm>
            <a:off x="6948619" y="1141295"/>
            <a:ext cx="2009782" cy="2084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459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B79804-6745-4A99-9160-947D96F57483}"/>
              </a:ext>
            </a:extLst>
          </p:cNvPr>
          <p:cNvSpPr/>
          <p:nvPr/>
        </p:nvSpPr>
        <p:spPr>
          <a:xfrm>
            <a:off x="6931479" y="0"/>
            <a:ext cx="221252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D5D6A-F4A7-44C3-8F1F-1A6B4EC7CC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3D7B5C-EE97-4B90-A5E6-7897762C7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33767"/>
              </p:ext>
            </p:extLst>
          </p:nvPr>
        </p:nvGraphicFramePr>
        <p:xfrm>
          <a:off x="141514" y="1143907"/>
          <a:ext cx="886097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7CB45E-C572-42B0-8D67-6B51E9B2AC55}"/>
              </a:ext>
            </a:extLst>
          </p:cNvPr>
          <p:cNvSpPr txBox="1"/>
          <p:nvPr/>
        </p:nvSpPr>
        <p:spPr>
          <a:xfrm>
            <a:off x="454670" y="3708793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~100 lines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365CF-5622-427F-9FEE-DC5E7B3FF3A8}"/>
              </a:ext>
            </a:extLst>
          </p:cNvPr>
          <p:cNvSpPr txBox="1"/>
          <p:nvPr/>
        </p:nvSpPr>
        <p:spPr>
          <a:xfrm>
            <a:off x="2778633" y="3732054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~1000 lines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77969C-4220-4A43-9673-BF758E6F3A9F}"/>
              </a:ext>
            </a:extLst>
          </p:cNvPr>
          <p:cNvCxnSpPr>
            <a:cxnSpLocks/>
          </p:cNvCxnSpPr>
          <p:nvPr/>
        </p:nvCxnSpPr>
        <p:spPr>
          <a:xfrm>
            <a:off x="6931479" y="0"/>
            <a:ext cx="0" cy="6333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69876D-3333-402B-BC9C-B76A9211B7A0}"/>
              </a:ext>
            </a:extLst>
          </p:cNvPr>
          <p:cNvSpPr txBox="1"/>
          <p:nvPr/>
        </p:nvSpPr>
        <p:spPr>
          <a:xfrm>
            <a:off x="7455442" y="685667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Maintenance </a:t>
            </a:r>
          </a:p>
          <a:p>
            <a:r>
              <a:rPr lang="en-GB" dirty="0"/>
              <a:t>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F3524-124F-F44D-AF75-CA2B6DA29C28}"/>
              </a:ext>
            </a:extLst>
          </p:cNvPr>
          <p:cNvSpPr/>
          <p:nvPr/>
        </p:nvSpPr>
        <p:spPr>
          <a:xfrm>
            <a:off x="4572000" y="122009"/>
            <a:ext cx="4440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https://www.greaterthancode.com/pairing-and-sharing</a:t>
            </a:r>
            <a:endParaRPr lang="en-US" dirty="0"/>
          </a:p>
        </p:txBody>
      </p:sp>
      <p:pic>
        <p:nvPicPr>
          <p:cNvPr id="4" name="Picture 3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D266CA14-C8EB-004F-9F0A-DDEDF5DE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758" y="1445197"/>
            <a:ext cx="5696607" cy="427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863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705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CD11E2-5267-4858-A566-8BB84F21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185" y="1360350"/>
            <a:ext cx="5807400" cy="992325"/>
          </a:xfrm>
        </p:spPr>
        <p:txBody>
          <a:bodyPr/>
          <a:lstStyle/>
          <a:p>
            <a:r>
              <a:rPr lang="en-GB" dirty="0"/>
              <a:t>Discussion:</a:t>
            </a:r>
            <a:endParaRPr 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A255A-9468-4DFD-A4AB-F5E118F472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34B9F85-BC5B-4064-9769-A7B3FB060F14}"/>
              </a:ext>
            </a:extLst>
          </p:cNvPr>
          <p:cNvSpPr txBox="1">
            <a:spLocks/>
          </p:cNvSpPr>
          <p:nvPr/>
        </p:nvSpPr>
        <p:spPr>
          <a:xfrm>
            <a:off x="1700185" y="2477026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1100" dirty="0"/>
              <a:t>1) Have you had this problem?</a:t>
            </a:r>
            <a:br>
              <a:rPr lang="en-GB" sz="1100" dirty="0"/>
            </a:br>
            <a:r>
              <a:rPr lang="en-GB" sz="1100" dirty="0"/>
              <a:t>2) How did you approach it?</a:t>
            </a:r>
            <a:br>
              <a:rPr lang="en-GB" sz="1100" dirty="0"/>
            </a:br>
            <a:r>
              <a:rPr lang="en-GB" sz="1100" dirty="0"/>
              <a:t>3) Thoughts on recommendations?</a:t>
            </a:r>
            <a:br>
              <a:rPr lang="en-GB" sz="1100" dirty="0"/>
            </a:br>
            <a:r>
              <a:rPr lang="en-GB" sz="1100" dirty="0"/>
              <a:t>4) Other ideas</a:t>
            </a:r>
            <a:br>
              <a:rPr lang="en-GB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82775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13600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</a:t>
            </a:r>
            <a:r>
              <a:rPr lang="en-GB" dirty="0" err="1"/>
              <a:t>websphere</a:t>
            </a:r>
            <a:r>
              <a:rPr lang="en-GB" dirty="0"/>
              <a:t> but I want to be on </a:t>
            </a:r>
            <a:r>
              <a:rPr lang="en-GB" dirty="0" err="1"/>
              <a:t>micronaut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82044" y="5565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076455-6B1B-4B92-8DB1-A7185E4683BB}"/>
              </a:ext>
            </a:extLst>
          </p:cNvPr>
          <p:cNvGrpSpPr/>
          <p:nvPr/>
        </p:nvGrpSpPr>
        <p:grpSpPr>
          <a:xfrm>
            <a:off x="5942010" y="3847984"/>
            <a:ext cx="2801940" cy="2356860"/>
            <a:chOff x="393185" y="73572"/>
            <a:chExt cx="8351422" cy="6400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E4BF14-45C3-422E-BAEC-475C8625B82F}"/>
                </a:ext>
              </a:extLst>
            </p:cNvPr>
            <p:cNvCxnSpPr/>
            <p:nvPr/>
          </p:nvCxnSpPr>
          <p:spPr>
            <a:xfrm>
              <a:off x="4666593" y="73572"/>
              <a:ext cx="0" cy="6400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AF9732-5D65-44DB-AB53-2E0469A437ED}"/>
                </a:ext>
              </a:extLst>
            </p:cNvPr>
            <p:cNvCxnSpPr/>
            <p:nvPr/>
          </p:nvCxnSpPr>
          <p:spPr>
            <a:xfrm>
              <a:off x="409903" y="3279228"/>
              <a:ext cx="8334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1DE021-D7BD-490B-B440-7A6D51462B60}"/>
                </a:ext>
              </a:extLst>
            </p:cNvPr>
            <p:cNvSpPr txBox="1"/>
            <p:nvPr/>
          </p:nvSpPr>
          <p:spPr>
            <a:xfrm>
              <a:off x="679854" y="801498"/>
              <a:ext cx="3646487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Previous</a:t>
              </a:r>
              <a:r>
                <a:rPr lang="en-US" sz="1800" b="1" dirty="0">
                  <a:solidFill>
                    <a:srgbClr val="91D5FF"/>
                  </a:solidFill>
                  <a:latin typeface="Roboto Slab"/>
                </a:rPr>
                <a:t>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Version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227F2E-1B0D-4E6E-8361-4CDDCB80D30A}"/>
                </a:ext>
              </a:extLst>
            </p:cNvPr>
            <p:cNvSpPr txBox="1"/>
            <p:nvPr/>
          </p:nvSpPr>
          <p:spPr>
            <a:xfrm>
              <a:off x="393185" y="3817969"/>
              <a:ext cx="4219830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Specific </a:t>
              </a:r>
            </a:p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Framework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383820-4DFD-4A6C-83AC-0BFC37538301}"/>
                </a:ext>
              </a:extLst>
            </p:cNvPr>
            <p:cNvSpPr txBox="1"/>
            <p:nvPr/>
          </p:nvSpPr>
          <p:spPr>
            <a:xfrm>
              <a:off x="5383156" y="786667"/>
              <a:ext cx="311136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Custom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Fork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2ED6C-FB48-46B1-B2F6-25B0DC1E5A23}"/>
                </a:ext>
              </a:extLst>
            </p:cNvPr>
            <p:cNvSpPr txBox="1"/>
            <p:nvPr/>
          </p:nvSpPr>
          <p:spPr>
            <a:xfrm>
              <a:off x="4939693" y="3817969"/>
              <a:ext cx="353181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Our own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199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358121" y="38179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5414221" y="7866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392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25075-C8DF-4907-A8EA-23574D177BA7}"/>
              </a:ext>
            </a:extLst>
          </p:cNvPr>
          <p:cNvSpPr txBox="1"/>
          <p:nvPr/>
        </p:nvSpPr>
        <p:spPr>
          <a:xfrm>
            <a:off x="2394064" y="1587061"/>
            <a:ext cx="550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“A Framework is anything that </a:t>
            </a:r>
            <a:r>
              <a:rPr lang="en-GB" sz="3600" b="1" i="1" dirty="0">
                <a:solidFill>
                  <a:schemeClr val="tx2">
                    <a:lumMod val="50000"/>
                  </a:schemeClr>
                </a:solidFill>
                <a:latin typeface="Roboto Slab"/>
              </a:rPr>
              <a:t>calls</a:t>
            </a:r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 your business logic”</a:t>
            </a:r>
          </a:p>
        </p:txBody>
      </p:sp>
    </p:spTree>
    <p:extLst>
      <p:ext uri="{BB962C8B-B14F-4D97-AF65-F5344CB8AC3E}">
        <p14:creationId xmlns:p14="http://schemas.microsoft.com/office/powerpoint/2010/main" val="1668779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25075-C8DF-4907-A8EA-23574D177BA7}"/>
              </a:ext>
            </a:extLst>
          </p:cNvPr>
          <p:cNvSpPr txBox="1"/>
          <p:nvPr/>
        </p:nvSpPr>
        <p:spPr>
          <a:xfrm>
            <a:off x="1970115" y="1586391"/>
            <a:ext cx="550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“A service is anything that your business logic </a:t>
            </a:r>
            <a:r>
              <a:rPr lang="en-GB" sz="3600" b="1" i="1" dirty="0">
                <a:solidFill>
                  <a:schemeClr val="tx2">
                    <a:lumMod val="50000"/>
                  </a:schemeClr>
                </a:solidFill>
                <a:latin typeface="Roboto Slab"/>
              </a:rPr>
              <a:t>calls</a:t>
            </a:r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ABADD-A180-45FD-90BF-2FCD57D60C10}"/>
              </a:ext>
            </a:extLst>
          </p:cNvPr>
          <p:cNvSpPr/>
          <p:nvPr/>
        </p:nvSpPr>
        <p:spPr>
          <a:xfrm>
            <a:off x="7998379" y="1526627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754943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09BD3D-2F3C-499C-8F41-464B5229EAD4}"/>
              </a:ext>
            </a:extLst>
          </p:cNvPr>
          <p:cNvCxnSpPr/>
          <p:nvPr/>
        </p:nvCxnSpPr>
        <p:spPr>
          <a:xfrm>
            <a:off x="2161309" y="1138844"/>
            <a:ext cx="0" cy="129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3EE3D0-C895-4E47-ABB5-0B59E646EC18}"/>
              </a:ext>
            </a:extLst>
          </p:cNvPr>
          <p:cNvSpPr txBox="1"/>
          <p:nvPr/>
        </p:nvSpPr>
        <p:spPr>
          <a:xfrm>
            <a:off x="1668256" y="831067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Separation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15BE72-59FE-4239-A345-CBECFEF6F185}"/>
              </a:ext>
            </a:extLst>
          </p:cNvPr>
          <p:cNvCxnSpPr/>
          <p:nvPr/>
        </p:nvCxnSpPr>
        <p:spPr>
          <a:xfrm>
            <a:off x="6967005" y="1134584"/>
            <a:ext cx="0" cy="129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355BB8-401D-463C-833E-111E97A1F353}"/>
              </a:ext>
            </a:extLst>
          </p:cNvPr>
          <p:cNvSpPr txBox="1"/>
          <p:nvPr/>
        </p:nvSpPr>
        <p:spPr>
          <a:xfrm>
            <a:off x="6473952" y="826807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Separation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993A5F-88FD-421E-9BF8-545226FA8E00}"/>
              </a:ext>
            </a:extLst>
          </p:cNvPr>
          <p:cNvCxnSpPr>
            <a:cxnSpLocks/>
          </p:cNvCxnSpPr>
          <p:nvPr/>
        </p:nvCxnSpPr>
        <p:spPr>
          <a:xfrm>
            <a:off x="609683" y="1128836"/>
            <a:ext cx="444403" cy="61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0A6998-4B68-4561-B858-17FBDC69DE24}"/>
              </a:ext>
            </a:extLst>
          </p:cNvPr>
          <p:cNvSpPr txBox="1"/>
          <p:nvPr/>
        </p:nvSpPr>
        <p:spPr>
          <a:xfrm>
            <a:off x="116630" y="821059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97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96925-916F-CD47-8DC0-E67DF9B1F378}"/>
              </a:ext>
            </a:extLst>
          </p:cNvPr>
          <p:cNvSpPr/>
          <p:nvPr/>
        </p:nvSpPr>
        <p:spPr>
          <a:xfrm>
            <a:off x="1611134" y="1587061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3568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D4111-0612-F448-8B59-321EDC573639}"/>
              </a:ext>
            </a:extLst>
          </p:cNvPr>
          <p:cNvSpPr/>
          <p:nvPr/>
        </p:nvSpPr>
        <p:spPr>
          <a:xfrm>
            <a:off x="1611134" y="2132760"/>
            <a:ext cx="2960866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3289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9FBF6-0730-524F-8728-902B90F5FE9D}"/>
              </a:ext>
            </a:extLst>
          </p:cNvPr>
          <p:cNvSpPr/>
          <p:nvPr/>
        </p:nvSpPr>
        <p:spPr>
          <a:xfrm>
            <a:off x="1534510" y="2685397"/>
            <a:ext cx="2259724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3568262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3946E-C0F0-1643-A7E8-4304F167191C}"/>
              </a:ext>
            </a:extLst>
          </p:cNvPr>
          <p:cNvSpPr/>
          <p:nvPr/>
        </p:nvSpPr>
        <p:spPr>
          <a:xfrm>
            <a:off x="1611134" y="3238034"/>
            <a:ext cx="2876783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3568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E884E-2A76-BA47-9237-30325FB3A5E2}"/>
              </a:ext>
            </a:extLst>
          </p:cNvPr>
          <p:cNvSpPr/>
          <p:nvPr/>
        </p:nvSpPr>
        <p:spPr>
          <a:xfrm>
            <a:off x="1534510" y="3953690"/>
            <a:ext cx="481373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753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772E3-1491-FE40-8033-9C1103EF2BA9}"/>
              </a:ext>
            </a:extLst>
          </p:cNvPr>
          <p:cNvSpPr/>
          <p:nvPr/>
        </p:nvSpPr>
        <p:spPr>
          <a:xfrm>
            <a:off x="1548409" y="4500230"/>
            <a:ext cx="3349412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5675585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CD008-335B-5647-9A9A-2D540F995C7E}"/>
              </a:ext>
            </a:extLst>
          </p:cNvPr>
          <p:cNvSpPr/>
          <p:nvPr/>
        </p:nvSpPr>
        <p:spPr>
          <a:xfrm>
            <a:off x="1611134" y="5046770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1615962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6473952" y="1587061"/>
            <a:ext cx="1615962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32559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AFDD8-C7A8-448B-A074-8634CA7FF1E0}"/>
              </a:ext>
            </a:extLst>
          </p:cNvPr>
          <p:cNvSpPr txBox="1"/>
          <p:nvPr/>
        </p:nvSpPr>
        <p:spPr>
          <a:xfrm>
            <a:off x="503663" y="189857"/>
            <a:ext cx="6637564" cy="604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throws Exception {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"Qualm"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"o:i:"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((c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!= -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args.length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 filename given."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QData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QDataLoader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().load(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Set up MIDI ports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props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Properties();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JavaMidiReceiverFactory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buildFromProperties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midiIn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loopThroughPatches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CC786-B0B1-4275-9B3B-A3AE430D547F}"/>
              </a:ext>
            </a:extLst>
          </p:cNvPr>
          <p:cNvSpPr/>
          <p:nvPr/>
        </p:nvSpPr>
        <p:spPr>
          <a:xfrm>
            <a:off x="4897859" y="1745844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61771-7D80-4781-9BCC-E174F1BE1C09}"/>
              </a:ext>
            </a:extLst>
          </p:cNvPr>
          <p:cNvSpPr/>
          <p:nvPr/>
        </p:nvSpPr>
        <p:spPr>
          <a:xfrm>
            <a:off x="4778187" y="1745003"/>
            <a:ext cx="4033303" cy="3804745"/>
          </a:xfrm>
          <a:prstGeom prst="rect">
            <a:avLst/>
          </a:prstGeom>
          <a:solidFill>
            <a:srgbClr val="8BAB42">
              <a:alpha val="6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560147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AFDD8-C7A8-448B-A074-8634CA7FF1E0}"/>
              </a:ext>
            </a:extLst>
          </p:cNvPr>
          <p:cNvSpPr txBox="1"/>
          <p:nvPr/>
        </p:nvSpPr>
        <p:spPr>
          <a:xfrm>
            <a:off x="503663" y="131668"/>
            <a:ext cx="6637564" cy="170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throws Exception {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"Qualm"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"o:i:"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PlayAllPatches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().start(g);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95D79-5910-408F-BF7C-A53DBEEE91B9}"/>
              </a:ext>
            </a:extLst>
          </p:cNvPr>
          <p:cNvSpPr txBox="1"/>
          <p:nvPr/>
        </p:nvSpPr>
        <p:spPr>
          <a:xfrm>
            <a:off x="503663" y="2204308"/>
            <a:ext cx="6637564" cy="3508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start(</a:t>
            </a:r>
            <a:r>
              <a:rPr lang="en-US" sz="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g){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((c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!= -</a:t>
            </a:r>
            <a:r>
              <a:rPr lang="en-US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args.length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 filename given."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QData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QDataLoader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().load(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Set up MIDI ports</a:t>
            </a:r>
            <a:endParaRPr lang="en-US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props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Properties();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JavaMidiReceiverFactory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buildFromProperties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midiIn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loopThroughPatches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93C0F-0F85-411E-8A74-F5FB44323CD0}"/>
              </a:ext>
            </a:extLst>
          </p:cNvPr>
          <p:cNvSpPr/>
          <p:nvPr/>
        </p:nvSpPr>
        <p:spPr>
          <a:xfrm>
            <a:off x="4962698" y="2435629"/>
            <a:ext cx="850170" cy="2723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7D489-678A-4027-B254-1928B1B473BE}"/>
              </a:ext>
            </a:extLst>
          </p:cNvPr>
          <p:cNvSpPr/>
          <p:nvPr/>
        </p:nvSpPr>
        <p:spPr>
          <a:xfrm>
            <a:off x="6496672" y="2436231"/>
            <a:ext cx="2456411" cy="2722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Left-Right Arrow 7">
            <a:extLst>
              <a:ext uri="{FF2B5EF4-FFF2-40B4-BE49-F238E27FC236}">
                <a16:creationId xmlns:a16="http://schemas.microsoft.com/office/drawing/2014/main" id="{4157324A-9012-40F3-A5C3-53E3C389B34C}"/>
              </a:ext>
            </a:extLst>
          </p:cNvPr>
          <p:cNvSpPr/>
          <p:nvPr/>
        </p:nvSpPr>
        <p:spPr>
          <a:xfrm>
            <a:off x="5849755" y="3481361"/>
            <a:ext cx="612983" cy="631954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0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93C0F-0F85-411E-8A74-F5FB44323CD0}"/>
              </a:ext>
            </a:extLst>
          </p:cNvPr>
          <p:cNvSpPr/>
          <p:nvPr/>
        </p:nvSpPr>
        <p:spPr>
          <a:xfrm>
            <a:off x="5527964" y="2435629"/>
            <a:ext cx="284904" cy="2723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7D489-678A-4027-B254-1928B1B473BE}"/>
              </a:ext>
            </a:extLst>
          </p:cNvPr>
          <p:cNvSpPr/>
          <p:nvPr/>
        </p:nvSpPr>
        <p:spPr>
          <a:xfrm>
            <a:off x="6496672" y="2436231"/>
            <a:ext cx="2456411" cy="2722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Left-Right Arrow 7">
            <a:extLst>
              <a:ext uri="{FF2B5EF4-FFF2-40B4-BE49-F238E27FC236}">
                <a16:creationId xmlns:a16="http://schemas.microsoft.com/office/drawing/2014/main" id="{4157324A-9012-40F3-A5C3-53E3C389B34C}"/>
              </a:ext>
            </a:extLst>
          </p:cNvPr>
          <p:cNvSpPr/>
          <p:nvPr/>
        </p:nvSpPr>
        <p:spPr>
          <a:xfrm>
            <a:off x="5849755" y="3481361"/>
            <a:ext cx="612983" cy="631954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66A18-BFA3-4884-A223-D80B84B25E0D}"/>
              </a:ext>
            </a:extLst>
          </p:cNvPr>
          <p:cNvSpPr txBox="1"/>
          <p:nvPr/>
        </p:nvSpPr>
        <p:spPr>
          <a:xfrm>
            <a:off x="503663" y="163506"/>
            <a:ext cx="6637564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throws Exception {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PlayAllPatches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().start(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loadOption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</p:txBody>
      </p:sp>
    </p:spTree>
    <p:extLst>
      <p:ext uri="{BB962C8B-B14F-4D97-AF65-F5344CB8AC3E}">
        <p14:creationId xmlns:p14="http://schemas.microsoft.com/office/powerpoint/2010/main" val="3206844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2050849" y="1762125"/>
            <a:ext cx="7093151" cy="2381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1) Parameter extraction</a:t>
            </a:r>
            <a:br>
              <a:rPr lang="en" dirty="0"/>
            </a:br>
            <a:r>
              <a:rPr lang="en" dirty="0"/>
              <a:t>2) Call Business Logic</a:t>
            </a:r>
            <a:br>
              <a:rPr lang="en" dirty="0"/>
            </a:br>
            <a:r>
              <a:rPr lang="en" dirty="0"/>
              <a:t>3) Marshall Results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C4ED5-475E-4AA9-82B3-0FB0CAE63744}"/>
              </a:ext>
            </a:extLst>
          </p:cNvPr>
          <p:cNvGrpSpPr/>
          <p:nvPr/>
        </p:nvGrpSpPr>
        <p:grpSpPr>
          <a:xfrm>
            <a:off x="223993" y="866775"/>
            <a:ext cx="1580660" cy="4827843"/>
            <a:chOff x="3251489" y="3980848"/>
            <a:chExt cx="934774" cy="27234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8A9A96F-67A3-4C0D-9C94-718A86824133}"/>
                </a:ext>
              </a:extLst>
            </p:cNvPr>
            <p:cNvSpPr/>
            <p:nvPr/>
          </p:nvSpPr>
          <p:spPr>
            <a:xfrm>
              <a:off x="3251489" y="3980848"/>
              <a:ext cx="284904" cy="27234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/>
                <a:t>Framework</a:t>
              </a:r>
            </a:p>
          </p:txBody>
        </p:sp>
        <p:sp>
          <p:nvSpPr>
            <p:cNvPr id="7" name="Left-Right Arrow 7">
              <a:extLst>
                <a:ext uri="{FF2B5EF4-FFF2-40B4-BE49-F238E27FC236}">
                  <a16:creationId xmlns:a16="http://schemas.microsoft.com/office/drawing/2014/main" id="{1BA73004-9E03-40F7-8F23-A0D4D103C79C}"/>
                </a:ext>
              </a:extLst>
            </p:cNvPr>
            <p:cNvSpPr/>
            <p:nvPr/>
          </p:nvSpPr>
          <p:spPr>
            <a:xfrm>
              <a:off x="3573280" y="5026580"/>
              <a:ext cx="612983" cy="631954"/>
            </a:xfrm>
            <a:prstGeom prst="leftRightArrow">
              <a:avLst>
                <a:gd name="adj1" fmla="val 38095"/>
                <a:gd name="adj2" fmla="val 3690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355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Loader &amp; Saver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9BD98E-09E9-4051-824F-9A0F0515D01B}"/>
              </a:ext>
            </a:extLst>
          </p:cNvPr>
          <p:cNvGrpSpPr/>
          <p:nvPr/>
        </p:nvGrpSpPr>
        <p:grpSpPr>
          <a:xfrm>
            <a:off x="6550225" y="170460"/>
            <a:ext cx="2095500" cy="6162674"/>
            <a:chOff x="6523615" y="1587061"/>
            <a:chExt cx="1566299" cy="38047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6291E5-6E47-4244-BE85-247E37F04A73}"/>
                </a:ext>
              </a:extLst>
            </p:cNvPr>
            <p:cNvSpPr/>
            <p:nvPr/>
          </p:nvSpPr>
          <p:spPr>
            <a:xfrm>
              <a:off x="7532866" y="1587061"/>
              <a:ext cx="557048" cy="380474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000" dirty="0"/>
                <a:t>Services</a:t>
              </a:r>
            </a:p>
          </p:txBody>
        </p:sp>
        <p:sp>
          <p:nvSpPr>
            <p:cNvPr id="3" name="Left-Right Arrow 8">
              <a:extLst>
                <a:ext uri="{FF2B5EF4-FFF2-40B4-BE49-F238E27FC236}">
                  <a16:creationId xmlns:a16="http://schemas.microsoft.com/office/drawing/2014/main" id="{BAE59036-66A7-4FBF-9002-5AD4AA1ECE2D}"/>
                </a:ext>
              </a:extLst>
            </p:cNvPr>
            <p:cNvSpPr/>
            <p:nvPr/>
          </p:nvSpPr>
          <p:spPr>
            <a:xfrm>
              <a:off x="6523615" y="2987565"/>
              <a:ext cx="949242" cy="882869"/>
            </a:xfrm>
            <a:prstGeom prst="leftRightArrow">
              <a:avLst>
                <a:gd name="adj1" fmla="val 38095"/>
                <a:gd name="adj2" fmla="val 3690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49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POJO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874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C889-8F68-EF43-800F-14302A118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dependency Injection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358F-0D01-4A4D-9C15-07916EBFD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5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CD11E2-5267-4858-A566-8BB84F21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185" y="1360350"/>
            <a:ext cx="5807400" cy="992325"/>
          </a:xfrm>
        </p:spPr>
        <p:txBody>
          <a:bodyPr/>
          <a:lstStyle/>
          <a:p>
            <a:r>
              <a:rPr lang="en-GB" dirty="0"/>
              <a:t>Discussion:</a:t>
            </a:r>
            <a:endParaRPr 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A255A-9468-4DFD-A4AB-F5E118F472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34B9F85-BC5B-4064-9769-A7B3FB060F14}"/>
              </a:ext>
            </a:extLst>
          </p:cNvPr>
          <p:cNvSpPr txBox="1">
            <a:spLocks/>
          </p:cNvSpPr>
          <p:nvPr/>
        </p:nvSpPr>
        <p:spPr>
          <a:xfrm>
            <a:off x="1700185" y="2477026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1100" dirty="0"/>
              <a:t>1) Have you had this problem?</a:t>
            </a:r>
            <a:br>
              <a:rPr lang="en-GB" sz="1100" dirty="0"/>
            </a:br>
            <a:r>
              <a:rPr lang="en-GB" sz="1100" dirty="0"/>
              <a:t>2) How did you approach it?</a:t>
            </a:r>
            <a:br>
              <a:rPr lang="en-GB" sz="1100" dirty="0"/>
            </a:br>
            <a:r>
              <a:rPr lang="en-GB" sz="1100" dirty="0"/>
              <a:t>3) Thoughts on recommendations?</a:t>
            </a:r>
            <a:br>
              <a:rPr lang="en-GB" sz="1100" dirty="0"/>
            </a:br>
            <a:r>
              <a:rPr lang="en-GB" sz="1100" dirty="0"/>
              <a:t>4) Other ideas</a:t>
            </a:r>
            <a:br>
              <a:rPr lang="en-GB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363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hate the </a:t>
            </a:r>
            <a:r>
              <a:rPr lang="en-GB" dirty="0" err="1"/>
              <a:t>Core_Heat</a:t>
            </a:r>
            <a:r>
              <a:rPr lang="en-GB" dirty="0"/>
              <a:t> system. We should rewrite that.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BE180E-8D93-4469-A257-C3E87D3588CD}"/>
              </a:ext>
            </a:extLst>
          </p:cNvPr>
          <p:cNvGrpSpPr/>
          <p:nvPr/>
        </p:nvGrpSpPr>
        <p:grpSpPr>
          <a:xfrm>
            <a:off x="5942010" y="3847984"/>
            <a:ext cx="2801940" cy="2356860"/>
            <a:chOff x="393185" y="73572"/>
            <a:chExt cx="8351422" cy="64008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F7776CA-652D-4534-A674-374F88DBBB64}"/>
                </a:ext>
              </a:extLst>
            </p:cNvPr>
            <p:cNvCxnSpPr/>
            <p:nvPr/>
          </p:nvCxnSpPr>
          <p:spPr>
            <a:xfrm>
              <a:off x="4666593" y="73572"/>
              <a:ext cx="0" cy="6400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B96056-CC5D-415A-BF2C-3E9E710ABCC1}"/>
                </a:ext>
              </a:extLst>
            </p:cNvPr>
            <p:cNvCxnSpPr/>
            <p:nvPr/>
          </p:nvCxnSpPr>
          <p:spPr>
            <a:xfrm>
              <a:off x="409903" y="3279228"/>
              <a:ext cx="8334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469FBC-3F2C-490E-8504-CF6609C1959E}"/>
                </a:ext>
              </a:extLst>
            </p:cNvPr>
            <p:cNvSpPr txBox="1"/>
            <p:nvPr/>
          </p:nvSpPr>
          <p:spPr>
            <a:xfrm>
              <a:off x="679854" y="801498"/>
              <a:ext cx="3646487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Previous</a:t>
              </a:r>
              <a:r>
                <a:rPr lang="en-US" sz="1800" b="1" dirty="0">
                  <a:solidFill>
                    <a:srgbClr val="91D5FF"/>
                  </a:solidFill>
                  <a:latin typeface="Roboto Slab"/>
                </a:rPr>
                <a:t>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Version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45C273-15DA-47F4-B98A-17810377D50B}"/>
                </a:ext>
              </a:extLst>
            </p:cNvPr>
            <p:cNvSpPr txBox="1"/>
            <p:nvPr/>
          </p:nvSpPr>
          <p:spPr>
            <a:xfrm>
              <a:off x="393185" y="3817969"/>
              <a:ext cx="4219830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Specific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Framework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6D0533-738C-472C-B229-1010D42C1771}"/>
                </a:ext>
              </a:extLst>
            </p:cNvPr>
            <p:cNvSpPr txBox="1"/>
            <p:nvPr/>
          </p:nvSpPr>
          <p:spPr>
            <a:xfrm>
              <a:off x="5383156" y="786667"/>
              <a:ext cx="311136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Custom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Fork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E300C5-8883-4474-B908-7E4BF6199E64}"/>
                </a:ext>
              </a:extLst>
            </p:cNvPr>
            <p:cNvSpPr txBox="1"/>
            <p:nvPr/>
          </p:nvSpPr>
          <p:spPr>
            <a:xfrm>
              <a:off x="5098588" y="3817969"/>
              <a:ext cx="353181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Our own </a:t>
              </a:r>
            </a:p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030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 hate the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Core_Heat</a:t>
            </a:r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system. We should rewrite that.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74223-A6B7-4C2A-A0DD-56F692093F12}"/>
              </a:ext>
            </a:extLst>
          </p:cNvPr>
          <p:cNvSpPr/>
          <p:nvPr/>
        </p:nvSpPr>
        <p:spPr>
          <a:xfrm>
            <a:off x="1838325" y="3134830"/>
            <a:ext cx="4486275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87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3568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3289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3568262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3568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753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5675585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6473952" y="1587061"/>
            <a:ext cx="1615962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2920356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3568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3289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3568262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3568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753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5675585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6473952" y="1587061"/>
            <a:ext cx="1615962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Custom non-core  business helpers</a:t>
            </a:r>
          </a:p>
        </p:txBody>
      </p:sp>
    </p:spTree>
    <p:extLst>
      <p:ext uri="{BB962C8B-B14F-4D97-AF65-F5344CB8AC3E}">
        <p14:creationId xmlns:p14="http://schemas.microsoft.com/office/powerpoint/2010/main" val="2404094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574223-A6B7-4C2A-A0DD-56F692093F12}"/>
              </a:ext>
            </a:extLst>
          </p:cNvPr>
          <p:cNvSpPr/>
          <p:nvPr/>
        </p:nvSpPr>
        <p:spPr>
          <a:xfrm>
            <a:off x="1941737" y="2653392"/>
            <a:ext cx="4906738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 hate the </a:t>
            </a:r>
            <a:r>
              <a:rPr lang="en-GB" dirty="0" err="1">
                <a:solidFill>
                  <a:schemeClr val="tx1"/>
                </a:solidFill>
              </a:rPr>
              <a:t>Core_Heat</a:t>
            </a:r>
            <a:r>
              <a:rPr lang="en-GB" dirty="0">
                <a:solidFill>
                  <a:schemeClr val="tx1"/>
                </a:solidFill>
              </a:rPr>
              <a:t> system. We should rewrite that.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FBFBF"/>
                </a:solidFill>
              </a:rPr>
              <a:t>Well, we built our own database in the 90’s and …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870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429556" y="2943718"/>
            <a:ext cx="4556742" cy="113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429556" y="4076805"/>
            <a:ext cx="5207805" cy="1381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800" dirty="0"/>
              <a:t>@LlewellynFalco</a:t>
            </a:r>
          </a:p>
          <a:p>
            <a:pPr marL="0" lvl="0" indent="0">
              <a:buNone/>
            </a:pPr>
            <a:r>
              <a:rPr lang="en" sz="2800" dirty="0"/>
              <a:t>llewellynfalco.blogspot.com</a:t>
            </a: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08581" y="5998427"/>
            <a:ext cx="336810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  <a:endParaRPr lang="en" dirty="0"/>
          </a:p>
        </p:txBody>
      </p:sp>
      <p:pic>
        <p:nvPicPr>
          <p:cNvPr id="7" name="Picture 6" descr="llew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4963" y="2767424"/>
            <a:ext cx="2005874" cy="2826149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Google Shape;325;p34"/>
          <p:cNvSpPr txBox="1">
            <a:spLocks/>
          </p:cNvSpPr>
          <p:nvPr/>
        </p:nvSpPr>
        <p:spPr>
          <a:xfrm>
            <a:off x="831513" y="701711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" sz="3600" b="1" dirty="0">
                <a:solidFill>
                  <a:srgbClr val="0F7BE5"/>
                </a:solidFill>
              </a:rPr>
              <a:t>Please connect on </a:t>
            </a:r>
          </a:p>
          <a:p>
            <a:pPr algn="ctr"/>
            <a:r>
              <a:rPr lang="en" sz="3600" b="1" dirty="0">
                <a:solidFill>
                  <a:srgbClr val="0F7BE5"/>
                </a:solidFill>
              </a:rPr>
              <a:t>LinkedIn &amp; Twitter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</a:t>
            </a:r>
            <a:r>
              <a:rPr lang="en-GB" dirty="0" err="1"/>
              <a:t>hybris</a:t>
            </a:r>
            <a:r>
              <a:rPr lang="en-GB" dirty="0"/>
              <a:t>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902405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</p:spTree>
    <p:extLst>
      <p:ext uri="{BB962C8B-B14F-4D97-AF65-F5344CB8AC3E}">
        <p14:creationId xmlns:p14="http://schemas.microsoft.com/office/powerpoint/2010/main" val="22992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</a:t>
            </a:r>
            <a:r>
              <a:rPr lang="en-GB" dirty="0" err="1"/>
              <a:t>websphere</a:t>
            </a:r>
            <a:r>
              <a:rPr lang="en-GB" dirty="0"/>
              <a:t> but I want to be on </a:t>
            </a:r>
            <a:r>
              <a:rPr lang="en-GB" dirty="0" err="1"/>
              <a:t>micronaut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82044" y="5565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855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hate the </a:t>
            </a:r>
            <a:r>
              <a:rPr lang="en-GB" dirty="0" err="1"/>
              <a:t>Core_Heat</a:t>
            </a:r>
            <a:r>
              <a:rPr lang="en-GB" dirty="0"/>
              <a:t> system. We should rewrite that.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6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358121" y="38179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5414221" y="7866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441646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1612</Words>
  <Application>Microsoft Office PowerPoint</Application>
  <PresentationFormat>On-screen Show (4:3)</PresentationFormat>
  <Paragraphs>304</Paragraphs>
  <Slides>59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Consolas</vt:lpstr>
      <vt:lpstr>Cousine</vt:lpstr>
      <vt:lpstr>Fira Code</vt:lpstr>
      <vt:lpstr>Roboto Slab</vt:lpstr>
      <vt:lpstr>Source Sans Pro</vt:lpstr>
      <vt:lpstr>Stone Sans ITC TT</vt:lpstr>
      <vt:lpstr>Cordelia template</vt:lpstr>
      <vt:lpstr>PowerPoint Presentation</vt:lpstr>
      <vt:lpstr>Avoiding  Lock-In </vt:lpstr>
      <vt:lpstr>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Discussion:</vt:lpstr>
      <vt:lpstr>PowerPoint Presentation</vt:lpstr>
      <vt:lpstr>PowerPoint Presentation</vt:lpstr>
      <vt:lpstr>Jumping into trouble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Pair</vt:lpstr>
      <vt:lpstr>Tips Pay</vt:lpstr>
      <vt:lpstr>Discussion: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1) Parameter extraction 2) Call Business Logic 3) Marshall Results </vt:lpstr>
      <vt:lpstr>Loader &amp; Saver</vt:lpstr>
      <vt:lpstr>POJO</vt:lpstr>
      <vt:lpstr>Spring dependency Injection</vt:lpstr>
      <vt:lpstr>Discussion: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 to  Async</dc:title>
  <dc:subject/>
  <dc:creator/>
  <cp:keywords/>
  <dc:description/>
  <cp:lastModifiedBy>Clare Macrae</cp:lastModifiedBy>
  <cp:revision>78</cp:revision>
  <dcterms:modified xsi:type="dcterms:W3CDTF">2020-07-15T21:27:00Z</dcterms:modified>
  <cp:category/>
</cp:coreProperties>
</file>