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85" r:id="rId3"/>
    <p:sldId id="261" r:id="rId4"/>
    <p:sldId id="925" r:id="rId5"/>
    <p:sldId id="292" r:id="rId6"/>
    <p:sldId id="288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426"/>
    <p:restoredTop sz="94830"/>
  </p:normalViewPr>
  <p:slideViewPr>
    <p:cSldViewPr snapToGrid="0" snapToObjects="1">
      <p:cViewPr varScale="1">
        <p:scale>
          <a:sx n="172" d="100"/>
          <a:sy n="172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54FD06E-901C-1D45-A0E5-BB0642EFBB07}"/>
              </a:ext>
            </a:extLst>
          </p:cNvPr>
          <p:cNvSpPr/>
          <p:nvPr/>
        </p:nvSpPr>
        <p:spPr bwMode="auto">
          <a:xfrm rot="5400000">
            <a:off x="4895503" y="2537296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5F35EACB-472A-4E4C-BCC1-1F7777D3680A}"/>
              </a:ext>
            </a:extLst>
          </p:cNvPr>
          <p:cNvSpPr/>
          <p:nvPr/>
        </p:nvSpPr>
        <p:spPr bwMode="auto">
          <a:xfrm rot="10800000">
            <a:off x="3769874" y="3589078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82495" y="2388531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 with Consume First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417601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513706" y="1080022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20271"/>
            <a:ext cx="282388" cy="282388"/>
          </a:xfrm>
          <a:prstGeom prst="rect">
            <a:avLst/>
          </a:prstGeom>
        </p:spPr>
      </p:pic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417601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Most of your code can be completed or generated by your tools. Use </a:t>
            </a:r>
            <a:r>
              <a:rPr lang="en-US" sz="1200" b="1" dirty="0"/>
              <a:t>Autocomplete</a:t>
            </a:r>
            <a:r>
              <a:rPr lang="en-US" sz="1200" dirty="0"/>
              <a:t> and </a:t>
            </a:r>
            <a:r>
              <a:rPr lang="en-US" sz="1200" b="1" dirty="0" err="1"/>
              <a:t>QuickFix</a:t>
            </a:r>
            <a:r>
              <a:rPr lang="en-US" sz="12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1436318" y="3068565"/>
            <a:ext cx="435022" cy="323445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907712" y="3253458"/>
            <a:ext cx="290115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1200" dirty="0"/>
              <a:t>Read your errors, let them </a:t>
            </a:r>
            <a:r>
              <a:rPr lang="en-US" sz="1200" b="1" i="1" dirty="0"/>
              <a:t>guide</a:t>
            </a:r>
            <a:r>
              <a:rPr lang="en-US" sz="1200" dirty="0"/>
              <a:t> you</a:t>
            </a: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187864" y="3059855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5826514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“You </a:t>
            </a:r>
            <a:r>
              <a:rPr lang="en-US" sz="1200" i="1" dirty="0" err="1"/>
              <a:t>ain’t</a:t>
            </a:r>
            <a:r>
              <a:rPr lang="en-US" sz="1200" i="1" dirty="0"/>
              <a:t> going to need it”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the simplest thing that can possibly work. You can improve it later.</a:t>
            </a:r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2677887" y="1306293"/>
            <a:ext cx="3360798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Don’t create a method/class/variable first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Use a method/class/variable, then create it</a:t>
            </a:r>
          </a:p>
          <a:p>
            <a:pPr marL="0" indent="0" algn="ctr">
              <a:buFont typeface="PT Serif"/>
              <a:buNone/>
            </a:pPr>
            <a:endParaRPr lang="en-US" sz="12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59" y="1020138"/>
            <a:ext cx="482654" cy="4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6936358" y="3103910"/>
            <a:ext cx="252768" cy="252754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9" b="295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327</Words>
  <Application>Microsoft Macintosh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STCaiyun</vt:lpstr>
      <vt:lpstr>Arial</vt:lpstr>
      <vt:lpstr>Playfair Display</vt:lpstr>
      <vt:lpstr>PT Serif</vt:lpstr>
      <vt:lpstr>Portia template</vt:lpstr>
      <vt:lpstr>Test Driven Development Microskills</vt:lpstr>
      <vt:lpstr>The Testing Circle</vt:lpstr>
      <vt:lpstr>Benefits of Tests</vt:lpstr>
      <vt:lpstr>Rules for Creating Code with Consume First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Clare Macrae</cp:lastModifiedBy>
  <cp:revision>56</cp:revision>
  <dcterms:modified xsi:type="dcterms:W3CDTF">2020-11-23T21:01:28Z</dcterms:modified>
</cp:coreProperties>
</file>