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345" r:id="rId3"/>
    <p:sldId id="346" r:id="rId4"/>
    <p:sldId id="344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1"/>
    <p:restoredTop sz="96327"/>
  </p:normalViewPr>
  <p:slideViewPr>
    <p:cSldViewPr snapToGrid="0" snapToObjects="1">
      <p:cViewPr varScale="1">
        <p:scale>
          <a:sx n="154" d="100"/>
          <a:sy n="154" d="100"/>
        </p:scale>
        <p:origin x="94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18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1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491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11/16/20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-282899" y="3420650"/>
            <a:ext cx="6192021" cy="1134974"/>
          </a:xfrm>
          <a:solidFill>
            <a:schemeClr val="accent2"/>
          </a:solidFill>
        </p:spPr>
        <p:txBody>
          <a:bodyPr>
            <a:normAutofit/>
          </a:bodyPr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7459" y="4558240"/>
            <a:ext cx="4800600" cy="981995"/>
          </a:xfrm>
          <a:solidFill>
            <a:schemeClr val="bg2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93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64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30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04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88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98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14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77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20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D008B-C58F-DC47-9BDF-ACF9484DF185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80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99A9C068-D7FB-254F-A493-378ECE1F5626}"/>
              </a:ext>
            </a:extLst>
          </p:cNvPr>
          <p:cNvSpPr txBox="1"/>
          <p:nvPr/>
        </p:nvSpPr>
        <p:spPr>
          <a:xfrm>
            <a:off x="357809" y="1217490"/>
            <a:ext cx="170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 Scenarios: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FC174C6-0507-D14D-AF35-9C5A8FE87FC8}"/>
              </a:ext>
            </a:extLst>
          </p:cNvPr>
          <p:cNvSpPr txBox="1"/>
          <p:nvPr/>
        </p:nvSpPr>
        <p:spPr>
          <a:xfrm>
            <a:off x="223069" y="207820"/>
            <a:ext cx="2534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Test Driven Development - </a:t>
            </a:r>
            <a:r>
              <a:rPr lang="en-GB" sz="1200" dirty="0" err="1"/>
              <a:t>Microskills</a:t>
            </a:r>
            <a:br>
              <a:rPr lang="en-GB" dirty="0"/>
            </a:br>
            <a:r>
              <a:rPr lang="en-GB" sz="1000" dirty="0"/>
              <a:t>Week 1 Observation Homework</a:t>
            </a:r>
          </a:p>
          <a:p>
            <a:endParaRPr lang="en-GB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9A0BFBD-770F-0C44-8119-2B9A88699681}"/>
              </a:ext>
            </a:extLst>
          </p:cNvPr>
          <p:cNvSpPr txBox="1"/>
          <p:nvPr/>
        </p:nvSpPr>
        <p:spPr>
          <a:xfrm>
            <a:off x="4027152" y="8246934"/>
            <a:ext cx="2653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dirty="0"/>
              <a:t>To turn in homework, Take a photo &amp; email to: </a:t>
            </a:r>
          </a:p>
          <a:p>
            <a:pPr algn="r"/>
            <a:r>
              <a:rPr lang="en-GB" sz="1000" dirty="0" err="1"/>
              <a:t>Llewellyn.Falco@gmail.com</a:t>
            </a:r>
            <a:r>
              <a:rPr lang="en-GB" sz="1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B1FF18-6891-ED46-831E-2643ED5DC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774" y="158373"/>
            <a:ext cx="2534092" cy="1406740"/>
          </a:xfrm>
          <a:prstGeom prst="rect">
            <a:avLst/>
          </a:prstGeom>
        </p:spPr>
      </p:pic>
      <p:sp>
        <p:nvSpPr>
          <p:cNvPr id="131" name="Rectangle 130">
            <a:extLst>
              <a:ext uri="{FF2B5EF4-FFF2-40B4-BE49-F238E27FC236}">
                <a16:creationId xmlns:a16="http://schemas.microsoft.com/office/drawing/2014/main" id="{C4E908C9-91F2-1E43-B932-6E69F721122D}"/>
              </a:ext>
            </a:extLst>
          </p:cNvPr>
          <p:cNvSpPr/>
          <p:nvPr/>
        </p:nvSpPr>
        <p:spPr>
          <a:xfrm>
            <a:off x="3550920" y="1620520"/>
            <a:ext cx="2971800" cy="217186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855AE0B-4790-C546-9551-DD76CFD99FA6}"/>
              </a:ext>
            </a:extLst>
          </p:cNvPr>
          <p:cNvSpPr/>
          <p:nvPr/>
        </p:nvSpPr>
        <p:spPr>
          <a:xfrm>
            <a:off x="3550920" y="3847794"/>
            <a:ext cx="2971800" cy="217186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06CC9EE-5F0B-E746-9DB8-842F1863B963}"/>
              </a:ext>
            </a:extLst>
          </p:cNvPr>
          <p:cNvSpPr/>
          <p:nvPr/>
        </p:nvSpPr>
        <p:spPr>
          <a:xfrm>
            <a:off x="3550920" y="6075067"/>
            <a:ext cx="2971800" cy="217186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809E9D7-2DA5-A440-9379-6F1EA78C4320}"/>
              </a:ext>
            </a:extLst>
          </p:cNvPr>
          <p:cNvSpPr/>
          <p:nvPr/>
        </p:nvSpPr>
        <p:spPr>
          <a:xfrm>
            <a:off x="457200" y="1620520"/>
            <a:ext cx="2971800" cy="217186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F56D91D-F42E-C541-81DA-629ED036B056}"/>
              </a:ext>
            </a:extLst>
          </p:cNvPr>
          <p:cNvSpPr/>
          <p:nvPr/>
        </p:nvSpPr>
        <p:spPr>
          <a:xfrm>
            <a:off x="457200" y="3847794"/>
            <a:ext cx="2971800" cy="217186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E8972E6-985D-A740-AAB1-406B332826D5}"/>
              </a:ext>
            </a:extLst>
          </p:cNvPr>
          <p:cNvSpPr/>
          <p:nvPr/>
        </p:nvSpPr>
        <p:spPr>
          <a:xfrm>
            <a:off x="457200" y="6075067"/>
            <a:ext cx="2971800" cy="217186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99A9C068-D7FB-254F-A493-378ECE1F5626}"/>
              </a:ext>
            </a:extLst>
          </p:cNvPr>
          <p:cNvSpPr txBox="1"/>
          <p:nvPr/>
        </p:nvSpPr>
        <p:spPr>
          <a:xfrm>
            <a:off x="357809" y="1217490"/>
            <a:ext cx="319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Translating Scenarios to English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FC174C6-0507-D14D-AF35-9C5A8FE87FC8}"/>
              </a:ext>
            </a:extLst>
          </p:cNvPr>
          <p:cNvSpPr txBox="1"/>
          <p:nvPr/>
        </p:nvSpPr>
        <p:spPr>
          <a:xfrm>
            <a:off x="223069" y="207820"/>
            <a:ext cx="2534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Test Driven Development - </a:t>
            </a:r>
            <a:r>
              <a:rPr lang="en-GB" sz="1200" dirty="0" err="1"/>
              <a:t>Microskills</a:t>
            </a:r>
            <a:br>
              <a:rPr lang="en-GB" dirty="0"/>
            </a:br>
            <a:r>
              <a:rPr lang="en-GB" sz="1000" dirty="0"/>
              <a:t>Week 2 Observation Homework</a:t>
            </a:r>
          </a:p>
          <a:p>
            <a:endParaRPr lang="en-GB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9A0BFBD-770F-0C44-8119-2B9A88699681}"/>
              </a:ext>
            </a:extLst>
          </p:cNvPr>
          <p:cNvSpPr txBox="1"/>
          <p:nvPr/>
        </p:nvSpPr>
        <p:spPr>
          <a:xfrm>
            <a:off x="4027152" y="8246934"/>
            <a:ext cx="2653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dirty="0"/>
              <a:t>To turn in homework, Take a photo &amp; email to: </a:t>
            </a:r>
          </a:p>
          <a:p>
            <a:pPr algn="r"/>
            <a:r>
              <a:rPr lang="en-GB" sz="1000" dirty="0" err="1"/>
              <a:t>Llewellyn.Falco@gmail.com</a:t>
            </a:r>
            <a:r>
              <a:rPr lang="en-GB" sz="1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B1FF18-6891-ED46-831E-2643ED5DC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774" y="158373"/>
            <a:ext cx="2534092" cy="140674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610F220-F1DC-D648-8ACF-D065F73D0008}"/>
              </a:ext>
            </a:extLst>
          </p:cNvPr>
          <p:cNvGrpSpPr/>
          <p:nvPr/>
        </p:nvGrpSpPr>
        <p:grpSpPr>
          <a:xfrm>
            <a:off x="457200" y="1620520"/>
            <a:ext cx="2989692" cy="2171867"/>
            <a:chOff x="457200" y="1620520"/>
            <a:chExt cx="2989692" cy="2171867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8809E9D7-2DA5-A440-9379-6F1EA78C4320}"/>
                </a:ext>
              </a:extLst>
            </p:cNvPr>
            <p:cNvSpPr/>
            <p:nvPr/>
          </p:nvSpPr>
          <p:spPr>
            <a:xfrm>
              <a:off x="457200" y="1620520"/>
              <a:ext cx="2971800" cy="217186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2A7DB1A-8D75-C646-8C42-3F2E839CDC24}"/>
                </a:ext>
              </a:extLst>
            </p:cNvPr>
            <p:cNvGrpSpPr/>
            <p:nvPr/>
          </p:nvGrpSpPr>
          <p:grpSpPr>
            <a:xfrm>
              <a:off x="468463" y="1644834"/>
              <a:ext cx="2971801" cy="1457407"/>
              <a:chOff x="633452" y="3200400"/>
              <a:chExt cx="5734097" cy="1457407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BF5A94-95C9-CB45-BC97-3A2ADDEB40B2}"/>
                  </a:ext>
                </a:extLst>
              </p:cNvPr>
              <p:cNvSpPr txBox="1"/>
              <p:nvPr/>
            </p:nvSpPr>
            <p:spPr>
              <a:xfrm>
                <a:off x="1047404" y="3200400"/>
                <a:ext cx="3794760" cy="89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200" dirty="0" err="1">
                    <a:solidFill>
                      <a:schemeClr val="bg1">
                        <a:lumMod val="75000"/>
                      </a:schemeClr>
                    </a:solidFill>
                  </a:rPr>
                  <a:t>scenarioName</a:t>
                </a:r>
                <a:r>
                  <a:rPr lang="en-GB" sz="1200" dirty="0">
                    <a:solidFill>
                      <a:schemeClr val="bg1">
                        <a:lumMod val="75000"/>
                      </a:schemeClr>
                    </a:solidFill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200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200" dirty="0">
                    <a:solidFill>
                      <a:schemeClr val="bg1">
                        <a:lumMod val="75000"/>
                      </a:schemeClr>
                    </a:solidFill>
                  </a:rPr>
                  <a:t>Verify 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6E0E4FE-63F0-0A4F-BC68-ED84FE7887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52" y="3477399"/>
                <a:ext cx="57340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398890A-C5EB-364C-9E77-C9ECA45D40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52" y="3772501"/>
                <a:ext cx="57340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AC758A8-5E5F-1A47-A5E2-308E52130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52" y="4067603"/>
                <a:ext cx="57340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2B8A845-D9CB-A145-9377-6515D9532B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52" y="4657807"/>
                <a:ext cx="57340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9694B88-F899-5946-A84E-536EC55094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52" y="4362705"/>
                <a:ext cx="57340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2E3B063-C2A1-BF4A-B3BA-794EC9A521D9}"/>
                </a:ext>
              </a:extLst>
            </p:cNvPr>
            <p:cNvCxnSpPr>
              <a:cxnSpLocks/>
            </p:cNvCxnSpPr>
            <p:nvPr/>
          </p:nvCxnSpPr>
          <p:spPr>
            <a:xfrm>
              <a:off x="475091" y="3691960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6EA9F9A-349F-0343-8F6E-178C8561B179}"/>
                </a:ext>
              </a:extLst>
            </p:cNvPr>
            <p:cNvCxnSpPr>
              <a:cxnSpLocks/>
            </p:cNvCxnSpPr>
            <p:nvPr/>
          </p:nvCxnSpPr>
          <p:spPr>
            <a:xfrm>
              <a:off x="475091" y="3396858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27447AA-027C-004A-9E29-B47766EA985B}"/>
              </a:ext>
            </a:extLst>
          </p:cNvPr>
          <p:cNvGrpSpPr/>
          <p:nvPr/>
        </p:nvGrpSpPr>
        <p:grpSpPr>
          <a:xfrm>
            <a:off x="3533028" y="1620520"/>
            <a:ext cx="2989692" cy="2171867"/>
            <a:chOff x="457200" y="1620520"/>
            <a:chExt cx="2989692" cy="217186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657C86-A0A2-9A4F-AB3E-B73659714E40}"/>
                </a:ext>
              </a:extLst>
            </p:cNvPr>
            <p:cNvSpPr/>
            <p:nvPr/>
          </p:nvSpPr>
          <p:spPr>
            <a:xfrm>
              <a:off x="457200" y="1620520"/>
              <a:ext cx="2971800" cy="217186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4BB7689-F2F3-9F45-8837-5ECBF3D59F8F}"/>
                </a:ext>
              </a:extLst>
            </p:cNvPr>
            <p:cNvGrpSpPr/>
            <p:nvPr/>
          </p:nvGrpSpPr>
          <p:grpSpPr>
            <a:xfrm>
              <a:off x="468463" y="1644834"/>
              <a:ext cx="2971801" cy="1457407"/>
              <a:chOff x="633452" y="3200400"/>
              <a:chExt cx="5734097" cy="1457407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3EE989A-6460-EF4E-8D72-6D3806F8B13D}"/>
                  </a:ext>
                </a:extLst>
              </p:cNvPr>
              <p:cNvSpPr txBox="1"/>
              <p:nvPr/>
            </p:nvSpPr>
            <p:spPr>
              <a:xfrm>
                <a:off x="1047404" y="3200400"/>
                <a:ext cx="3794760" cy="89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200" dirty="0" err="1">
                    <a:solidFill>
                      <a:schemeClr val="bg1">
                        <a:lumMod val="75000"/>
                      </a:schemeClr>
                    </a:solidFill>
                  </a:rPr>
                  <a:t>scenarioName</a:t>
                </a:r>
                <a:r>
                  <a:rPr lang="en-GB" sz="1200" dirty="0">
                    <a:solidFill>
                      <a:schemeClr val="bg1">
                        <a:lumMod val="75000"/>
                      </a:schemeClr>
                    </a:solidFill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200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200" dirty="0">
                    <a:solidFill>
                      <a:schemeClr val="bg1">
                        <a:lumMod val="75000"/>
                      </a:schemeClr>
                    </a:solidFill>
                  </a:rPr>
                  <a:t>Verify 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39DF791-C032-FA4B-9F74-2A93B79624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52" y="3477399"/>
                <a:ext cx="57340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FED989D-5550-AF43-9B8F-E505DA9B1F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52" y="3772501"/>
                <a:ext cx="57340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9BA9B43-F07A-A647-B166-0949AB6D14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52" y="4067603"/>
                <a:ext cx="57340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E6D717F-F261-2E48-9307-EC16C93EDB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52" y="4657807"/>
                <a:ext cx="57340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20DBE5A-79BF-264E-A875-5318097FEB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52" y="4362705"/>
                <a:ext cx="57340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2B5EE5F-E4CF-F24B-A01D-25BF84B366C2}"/>
                </a:ext>
              </a:extLst>
            </p:cNvPr>
            <p:cNvCxnSpPr>
              <a:cxnSpLocks/>
            </p:cNvCxnSpPr>
            <p:nvPr/>
          </p:nvCxnSpPr>
          <p:spPr>
            <a:xfrm>
              <a:off x="475091" y="3691960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EA1D04-6E08-5B4B-80B6-D2A7919A94B3}"/>
                </a:ext>
              </a:extLst>
            </p:cNvPr>
            <p:cNvCxnSpPr>
              <a:cxnSpLocks/>
            </p:cNvCxnSpPr>
            <p:nvPr/>
          </p:nvCxnSpPr>
          <p:spPr>
            <a:xfrm>
              <a:off x="475091" y="3396858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2E2ABE4-500A-854A-B283-169B6A5D375F}"/>
              </a:ext>
            </a:extLst>
          </p:cNvPr>
          <p:cNvGrpSpPr/>
          <p:nvPr/>
        </p:nvGrpSpPr>
        <p:grpSpPr>
          <a:xfrm>
            <a:off x="468463" y="3846619"/>
            <a:ext cx="2989692" cy="2171867"/>
            <a:chOff x="457200" y="1620520"/>
            <a:chExt cx="2989692" cy="217186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FE139BC-8076-5F4F-A51B-94EEEAA4E91C}"/>
                </a:ext>
              </a:extLst>
            </p:cNvPr>
            <p:cNvSpPr/>
            <p:nvPr/>
          </p:nvSpPr>
          <p:spPr>
            <a:xfrm>
              <a:off x="457200" y="1620520"/>
              <a:ext cx="2971800" cy="217186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935FFB5-7254-4E49-864B-9A68A37D064A}"/>
                </a:ext>
              </a:extLst>
            </p:cNvPr>
            <p:cNvGrpSpPr/>
            <p:nvPr/>
          </p:nvGrpSpPr>
          <p:grpSpPr>
            <a:xfrm>
              <a:off x="468463" y="1644834"/>
              <a:ext cx="2971801" cy="1457407"/>
              <a:chOff x="633452" y="3200400"/>
              <a:chExt cx="5734097" cy="1457407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5877EFD-183D-6543-8AA9-3C32B08BD68F}"/>
                  </a:ext>
                </a:extLst>
              </p:cNvPr>
              <p:cNvSpPr txBox="1"/>
              <p:nvPr/>
            </p:nvSpPr>
            <p:spPr>
              <a:xfrm>
                <a:off x="1047404" y="3200400"/>
                <a:ext cx="3794760" cy="89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200" dirty="0" err="1">
                    <a:solidFill>
                      <a:schemeClr val="bg1">
                        <a:lumMod val="75000"/>
                      </a:schemeClr>
                    </a:solidFill>
                  </a:rPr>
                  <a:t>scenarioName</a:t>
                </a:r>
                <a:r>
                  <a:rPr lang="en-GB" sz="1200" dirty="0">
                    <a:solidFill>
                      <a:schemeClr val="bg1">
                        <a:lumMod val="75000"/>
                      </a:schemeClr>
                    </a:solidFill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200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200" dirty="0">
                    <a:solidFill>
                      <a:schemeClr val="bg1">
                        <a:lumMod val="75000"/>
                      </a:schemeClr>
                    </a:solidFill>
                  </a:rPr>
                  <a:t>Verify 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E0D4AD73-9796-FB44-A7FE-7E43389FFC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52" y="3477399"/>
                <a:ext cx="57340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FE36E617-2551-DC41-ABE5-27471AA62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52" y="3772501"/>
                <a:ext cx="57340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8BC7F65B-64B2-6F40-A08A-0AD5D3BCE5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52" y="4067603"/>
                <a:ext cx="57340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069D6A2C-76A4-F44E-8218-0A7DD756C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52" y="4657807"/>
                <a:ext cx="57340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DF9B140-607A-B040-BC41-5F5E5D663D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52" y="4362705"/>
                <a:ext cx="57340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8D2467D-9085-364E-B6E4-65DEBCFCB473}"/>
                </a:ext>
              </a:extLst>
            </p:cNvPr>
            <p:cNvCxnSpPr>
              <a:cxnSpLocks/>
            </p:cNvCxnSpPr>
            <p:nvPr/>
          </p:nvCxnSpPr>
          <p:spPr>
            <a:xfrm>
              <a:off x="475091" y="3691960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EF3760D-8A2F-A440-BDCB-83AAD104D089}"/>
                </a:ext>
              </a:extLst>
            </p:cNvPr>
            <p:cNvCxnSpPr>
              <a:cxnSpLocks/>
            </p:cNvCxnSpPr>
            <p:nvPr/>
          </p:nvCxnSpPr>
          <p:spPr>
            <a:xfrm>
              <a:off x="475091" y="3396858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36DE992-28C6-8448-B3CC-E3B1EED09F69}"/>
              </a:ext>
            </a:extLst>
          </p:cNvPr>
          <p:cNvGrpSpPr/>
          <p:nvPr/>
        </p:nvGrpSpPr>
        <p:grpSpPr>
          <a:xfrm>
            <a:off x="3544291" y="3846619"/>
            <a:ext cx="2989692" cy="2171867"/>
            <a:chOff x="457200" y="1620520"/>
            <a:chExt cx="2989692" cy="2171867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47A25E4-CDD7-364E-A8A0-4D6C84E8B9DC}"/>
                </a:ext>
              </a:extLst>
            </p:cNvPr>
            <p:cNvSpPr/>
            <p:nvPr/>
          </p:nvSpPr>
          <p:spPr>
            <a:xfrm>
              <a:off x="457200" y="1620520"/>
              <a:ext cx="2971800" cy="217186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902BEAE-11DE-9446-8E6A-03165088D15F}"/>
                </a:ext>
              </a:extLst>
            </p:cNvPr>
            <p:cNvGrpSpPr/>
            <p:nvPr/>
          </p:nvGrpSpPr>
          <p:grpSpPr>
            <a:xfrm>
              <a:off x="468463" y="1644834"/>
              <a:ext cx="2971801" cy="1457407"/>
              <a:chOff x="633452" y="3200400"/>
              <a:chExt cx="5734097" cy="1457407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26A0548-C4B7-0340-8D4E-6434FC1F9012}"/>
                  </a:ext>
                </a:extLst>
              </p:cNvPr>
              <p:cNvSpPr txBox="1"/>
              <p:nvPr/>
            </p:nvSpPr>
            <p:spPr>
              <a:xfrm>
                <a:off x="1047404" y="3200400"/>
                <a:ext cx="3794760" cy="89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200" dirty="0" err="1">
                    <a:solidFill>
                      <a:schemeClr val="bg1">
                        <a:lumMod val="75000"/>
                      </a:schemeClr>
                    </a:solidFill>
                  </a:rPr>
                  <a:t>scenarioName</a:t>
                </a:r>
                <a:r>
                  <a:rPr lang="en-GB" sz="1200" dirty="0">
                    <a:solidFill>
                      <a:schemeClr val="bg1">
                        <a:lumMod val="75000"/>
                      </a:schemeClr>
                    </a:solidFill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200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200" dirty="0">
                    <a:solidFill>
                      <a:schemeClr val="bg1">
                        <a:lumMod val="75000"/>
                      </a:schemeClr>
                    </a:solidFill>
                  </a:rPr>
                  <a:t>Verify </a:t>
                </a:r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C3FF5332-80A2-A549-B2CA-61163799AA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52" y="3477399"/>
                <a:ext cx="57340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BB8986FB-9DF6-5E48-BC91-94F5EACAB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52" y="3772501"/>
                <a:ext cx="57340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33B70A8-DDB2-BD43-B447-78C1590A72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52" y="4067603"/>
                <a:ext cx="57340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C7C55D3-516A-804D-990C-1A0B5962A8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52" y="4657807"/>
                <a:ext cx="57340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6AB1218-EC58-8740-AAF8-A6C7B78E5D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52" y="4362705"/>
                <a:ext cx="57340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272E124-5993-4644-AD1C-5B5851F606F4}"/>
                </a:ext>
              </a:extLst>
            </p:cNvPr>
            <p:cNvCxnSpPr>
              <a:cxnSpLocks/>
            </p:cNvCxnSpPr>
            <p:nvPr/>
          </p:nvCxnSpPr>
          <p:spPr>
            <a:xfrm>
              <a:off x="475091" y="3691960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7416C27-3F42-344F-839B-E4F49F7F3C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091" y="3396858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2E582C13-AA74-494B-8BFC-96A869B80144}"/>
              </a:ext>
            </a:extLst>
          </p:cNvPr>
          <p:cNvSpPr txBox="1"/>
          <p:nvPr/>
        </p:nvSpPr>
        <p:spPr>
          <a:xfrm>
            <a:off x="357809" y="6241766"/>
            <a:ext cx="6877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Consume 1</a:t>
            </a:r>
            <a:r>
              <a:rPr lang="en-GB" baseline="30000" dirty="0"/>
              <a:t>st</a:t>
            </a:r>
            <a:r>
              <a:rPr lang="en-GB" dirty="0"/>
              <a:t> </a:t>
            </a:r>
          </a:p>
          <a:p>
            <a:r>
              <a:rPr lang="en-GB" dirty="0"/>
              <a:t># of times you used a Class/Methods/Variable that didn’t exist: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E03FCD6-31D1-B145-837C-656595D6AED1}"/>
              </a:ext>
            </a:extLst>
          </p:cNvPr>
          <p:cNvGrpSpPr/>
          <p:nvPr/>
        </p:nvGrpSpPr>
        <p:grpSpPr>
          <a:xfrm>
            <a:off x="2902914" y="7003723"/>
            <a:ext cx="393444" cy="294517"/>
            <a:chOff x="5329845" y="1105593"/>
            <a:chExt cx="721820" cy="540327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8F0CF8E-7F30-DB4B-94C5-7549F710284E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A63AE51-725E-0F42-B717-EA64B75EF041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0F4CA00-D3E0-1C4D-B956-6C7E34032FDB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35BD7DD-0C42-CE4E-BDAF-02337718B03F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84F5609-6234-5F4A-8AA1-F7554747A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8DA731D-E260-684D-8761-BED2B02624E0}"/>
              </a:ext>
            </a:extLst>
          </p:cNvPr>
          <p:cNvGrpSpPr/>
          <p:nvPr/>
        </p:nvGrpSpPr>
        <p:grpSpPr>
          <a:xfrm>
            <a:off x="3393365" y="7003723"/>
            <a:ext cx="393444" cy="294517"/>
            <a:chOff x="5329845" y="1105593"/>
            <a:chExt cx="721820" cy="540327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64286C3-1F74-E74E-B51E-5B43BAD54962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5E5AE05-E0D4-7846-8A1C-2CC9965746F5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B47BDDC-CE8B-1B4D-A7DD-6E2DBB8F0427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F21E980-A1D3-0C46-BDEC-5A7F38B0C276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9F81238-8686-8A4E-B4AD-0564318507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A20DFC1-1A3B-A24A-AC12-3D6F751B2AC8}"/>
              </a:ext>
            </a:extLst>
          </p:cNvPr>
          <p:cNvGrpSpPr/>
          <p:nvPr/>
        </p:nvGrpSpPr>
        <p:grpSpPr>
          <a:xfrm>
            <a:off x="3883816" y="7003723"/>
            <a:ext cx="393444" cy="294517"/>
            <a:chOff x="5329845" y="1105593"/>
            <a:chExt cx="721820" cy="540327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C9D0891-3010-1043-82FD-509ACE80756E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4A35AFF-3A66-F945-8CE3-DC267A03284F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7A2808F-D123-BF48-B37D-E83806090F3B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02041B8-B3D2-D546-9049-20E49B852934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F054B43-D8B6-DB40-92B0-89E603E888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B997665-6429-3D43-B041-9FD1C26C67B5}"/>
              </a:ext>
            </a:extLst>
          </p:cNvPr>
          <p:cNvGrpSpPr/>
          <p:nvPr/>
        </p:nvGrpSpPr>
        <p:grpSpPr>
          <a:xfrm>
            <a:off x="1922012" y="7003723"/>
            <a:ext cx="393444" cy="294517"/>
            <a:chOff x="5329845" y="1105593"/>
            <a:chExt cx="721820" cy="540327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11374A4-0299-2A4F-B144-9B65C81847BB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89DBC56-083B-1A46-BAE6-70064CA71012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AE8781E-B7B7-E04B-932D-C2E0E43F97DE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75A0FA7-0182-0441-8B42-B75C43E76C38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F423196-D4D5-E344-8135-5370776611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D394ABF-ABF9-424B-814A-81200B2126A8}"/>
              </a:ext>
            </a:extLst>
          </p:cNvPr>
          <p:cNvGrpSpPr/>
          <p:nvPr/>
        </p:nvGrpSpPr>
        <p:grpSpPr>
          <a:xfrm>
            <a:off x="1431561" y="7003723"/>
            <a:ext cx="393444" cy="294517"/>
            <a:chOff x="5329845" y="1105593"/>
            <a:chExt cx="721820" cy="540327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5254442-CB60-B44E-9883-C92E9AD59A36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C77F5CD-5872-F446-A379-B6DE566BD450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7CC14A7-1362-B848-872E-7A39F12D7E31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9A656DE-D433-004A-A924-8B52F3B7038C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E5AB853-CC07-034D-A2FF-05063EF614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636749C-73D9-C446-A477-4F5A866A5E1D}"/>
              </a:ext>
            </a:extLst>
          </p:cNvPr>
          <p:cNvGrpSpPr/>
          <p:nvPr/>
        </p:nvGrpSpPr>
        <p:grpSpPr>
          <a:xfrm>
            <a:off x="941110" y="7003723"/>
            <a:ext cx="393444" cy="294517"/>
            <a:chOff x="5329845" y="1105593"/>
            <a:chExt cx="721820" cy="540327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58512E8-FCD6-7747-A3D7-280EA08A995C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029CB511-E25E-7348-8ADB-169ACAC42F71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82EECC9-4865-5140-A239-C125AF317EF0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0B859F6-6A67-B04B-8BE8-F796B1273153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B7EFAF9-1563-E043-BDA3-7DBF35A0F7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A6175015-A821-9446-A9AB-0CCBAE0EA3ED}"/>
              </a:ext>
            </a:extLst>
          </p:cNvPr>
          <p:cNvGrpSpPr/>
          <p:nvPr/>
        </p:nvGrpSpPr>
        <p:grpSpPr>
          <a:xfrm>
            <a:off x="4374267" y="7003723"/>
            <a:ext cx="393444" cy="294517"/>
            <a:chOff x="5329845" y="1105593"/>
            <a:chExt cx="721820" cy="540327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FC5D4C3-DAC6-6A4B-AD46-A45C094CC5F3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97C2822E-B99C-9241-8795-6C838A935D74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659C6E39-322E-3941-B672-D08AA95522A1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2920954-CE40-3A40-A3DC-EB4780C0713F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069EC8C-7D3A-3740-B9DF-0EEC9DED3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3F63ABD-CD85-8541-8F9C-1CBD787284C6}"/>
              </a:ext>
            </a:extLst>
          </p:cNvPr>
          <p:cNvGrpSpPr/>
          <p:nvPr/>
        </p:nvGrpSpPr>
        <p:grpSpPr>
          <a:xfrm>
            <a:off x="4927396" y="7003723"/>
            <a:ext cx="166138" cy="294517"/>
            <a:chOff x="5492300" y="1391798"/>
            <a:chExt cx="166138" cy="294517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C57CA28-FC16-1A40-B21E-22CB15C60936}"/>
                </a:ext>
              </a:extLst>
            </p:cNvPr>
            <p:cNvCxnSpPr>
              <a:cxnSpLocks/>
            </p:cNvCxnSpPr>
            <p:nvPr/>
          </p:nvCxnSpPr>
          <p:spPr>
            <a:xfrm>
              <a:off x="5492300" y="1391798"/>
              <a:ext cx="0" cy="29451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7E37D8F-9474-084A-B351-75A9085F380E}"/>
                </a:ext>
              </a:extLst>
            </p:cNvPr>
            <p:cNvCxnSpPr>
              <a:cxnSpLocks/>
            </p:cNvCxnSpPr>
            <p:nvPr/>
          </p:nvCxnSpPr>
          <p:spPr>
            <a:xfrm>
              <a:off x="5575369" y="1391798"/>
              <a:ext cx="0" cy="29451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2AC5651-6E5B-9045-84D5-31518501CD23}"/>
                </a:ext>
              </a:extLst>
            </p:cNvPr>
            <p:cNvCxnSpPr>
              <a:cxnSpLocks/>
            </p:cNvCxnSpPr>
            <p:nvPr/>
          </p:nvCxnSpPr>
          <p:spPr>
            <a:xfrm>
              <a:off x="5658438" y="1391798"/>
              <a:ext cx="0" cy="29451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F78F0224-2D1A-8645-AA7A-9CC3E2ADA51A}"/>
              </a:ext>
            </a:extLst>
          </p:cNvPr>
          <p:cNvGrpSpPr/>
          <p:nvPr/>
        </p:nvGrpSpPr>
        <p:grpSpPr>
          <a:xfrm>
            <a:off x="2412463" y="7003723"/>
            <a:ext cx="393444" cy="294517"/>
            <a:chOff x="5329845" y="1105593"/>
            <a:chExt cx="721820" cy="540327"/>
          </a:xfrm>
        </p:grpSpPr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DCDADE8-7D7B-FD47-8E04-387CB5E55A91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917D3B1-236F-A045-B359-D60D6D00FA12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E43F3902-301C-5E47-91DA-0E3CFFE1FBDB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342C0EC-B2AB-5C4C-B13D-4DEFB322E484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F2EFA2A-3D36-0048-A58A-3C969A8885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295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99A9C068-D7FB-254F-A493-378ECE1F5626}"/>
              </a:ext>
            </a:extLst>
          </p:cNvPr>
          <p:cNvSpPr txBox="1"/>
          <p:nvPr/>
        </p:nvSpPr>
        <p:spPr>
          <a:xfrm>
            <a:off x="357809" y="1217490"/>
            <a:ext cx="31931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Redo The Bowling Kata</a:t>
            </a:r>
          </a:p>
          <a:p>
            <a:r>
              <a:rPr lang="en-GB" sz="1100" dirty="0"/>
              <a:t>(40minute time limit)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FC174C6-0507-D14D-AF35-9C5A8FE87FC8}"/>
              </a:ext>
            </a:extLst>
          </p:cNvPr>
          <p:cNvSpPr txBox="1"/>
          <p:nvPr/>
        </p:nvSpPr>
        <p:spPr>
          <a:xfrm>
            <a:off x="223069" y="207820"/>
            <a:ext cx="2534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Test Driven Development - </a:t>
            </a:r>
            <a:r>
              <a:rPr lang="en-GB" sz="1200" dirty="0" err="1"/>
              <a:t>Microskills</a:t>
            </a:r>
            <a:br>
              <a:rPr lang="en-GB" dirty="0"/>
            </a:br>
            <a:r>
              <a:rPr lang="en-GB" sz="1000" dirty="0"/>
              <a:t>Week 3 Homework</a:t>
            </a:r>
          </a:p>
          <a:p>
            <a:endParaRPr lang="en-GB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9A0BFBD-770F-0C44-8119-2B9A88699681}"/>
              </a:ext>
            </a:extLst>
          </p:cNvPr>
          <p:cNvSpPr txBox="1"/>
          <p:nvPr/>
        </p:nvSpPr>
        <p:spPr>
          <a:xfrm>
            <a:off x="4027152" y="8246934"/>
            <a:ext cx="2653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dirty="0"/>
              <a:t>To turn in homework, Take a photo &amp; email to: </a:t>
            </a:r>
          </a:p>
          <a:p>
            <a:pPr algn="r"/>
            <a:r>
              <a:rPr lang="en-GB" sz="1000" dirty="0" err="1"/>
              <a:t>Llewellyn.Falco@gmail.com</a:t>
            </a:r>
            <a:r>
              <a:rPr lang="en-GB" sz="1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B1FF18-6891-ED46-831E-2643ED5DC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774" y="158373"/>
            <a:ext cx="2534092" cy="1406740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8809E9D7-2DA5-A440-9379-6F1EA78C4320}"/>
              </a:ext>
            </a:extLst>
          </p:cNvPr>
          <p:cNvSpPr/>
          <p:nvPr/>
        </p:nvSpPr>
        <p:spPr>
          <a:xfrm>
            <a:off x="457200" y="2309632"/>
            <a:ext cx="2971800" cy="217186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27447AA-027C-004A-9E29-B47766EA985B}"/>
              </a:ext>
            </a:extLst>
          </p:cNvPr>
          <p:cNvGrpSpPr/>
          <p:nvPr/>
        </p:nvGrpSpPr>
        <p:grpSpPr>
          <a:xfrm>
            <a:off x="3533028" y="2309632"/>
            <a:ext cx="2989692" cy="2171867"/>
            <a:chOff x="457200" y="1620520"/>
            <a:chExt cx="2989692" cy="217186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657C86-A0A2-9A4F-AB3E-B73659714E40}"/>
                </a:ext>
              </a:extLst>
            </p:cNvPr>
            <p:cNvSpPr/>
            <p:nvPr/>
          </p:nvSpPr>
          <p:spPr>
            <a:xfrm>
              <a:off x="457200" y="1620520"/>
              <a:ext cx="2971800" cy="217186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4BB7689-F2F3-9F45-8837-5ECBF3D59F8F}"/>
                </a:ext>
              </a:extLst>
            </p:cNvPr>
            <p:cNvGrpSpPr/>
            <p:nvPr/>
          </p:nvGrpSpPr>
          <p:grpSpPr>
            <a:xfrm>
              <a:off x="468463" y="1644834"/>
              <a:ext cx="2971801" cy="1457407"/>
              <a:chOff x="633452" y="3200400"/>
              <a:chExt cx="5734097" cy="1457407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3EE989A-6460-EF4E-8D72-6D3806F8B13D}"/>
                  </a:ext>
                </a:extLst>
              </p:cNvPr>
              <p:cNvSpPr txBox="1"/>
              <p:nvPr/>
            </p:nvSpPr>
            <p:spPr>
              <a:xfrm>
                <a:off x="1047404" y="3200400"/>
                <a:ext cx="3794760" cy="89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200" dirty="0" err="1">
                    <a:solidFill>
                      <a:schemeClr val="bg1">
                        <a:lumMod val="75000"/>
                      </a:schemeClr>
                    </a:solidFill>
                  </a:rPr>
                  <a:t>scenarioName</a:t>
                </a:r>
                <a:r>
                  <a:rPr lang="en-GB" sz="1200" dirty="0">
                    <a:solidFill>
                      <a:schemeClr val="bg1">
                        <a:lumMod val="75000"/>
                      </a:schemeClr>
                    </a:solidFill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200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200" dirty="0">
                    <a:solidFill>
                      <a:schemeClr val="bg1">
                        <a:lumMod val="75000"/>
                      </a:schemeClr>
                    </a:solidFill>
                  </a:rPr>
                  <a:t>Verify 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39DF791-C032-FA4B-9F74-2A93B79624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52" y="3477399"/>
                <a:ext cx="57340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FED989D-5550-AF43-9B8F-E505DA9B1F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52" y="3772501"/>
                <a:ext cx="57340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9BA9B43-F07A-A647-B166-0949AB6D14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52" y="4067603"/>
                <a:ext cx="57340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E6D717F-F261-2E48-9307-EC16C93EDB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52" y="4657807"/>
                <a:ext cx="57340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20DBE5A-79BF-264E-A875-5318097FEB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52" y="4362705"/>
                <a:ext cx="57340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2B5EE5F-E4CF-F24B-A01D-25BF84B366C2}"/>
                </a:ext>
              </a:extLst>
            </p:cNvPr>
            <p:cNvCxnSpPr>
              <a:cxnSpLocks/>
            </p:cNvCxnSpPr>
            <p:nvPr/>
          </p:nvCxnSpPr>
          <p:spPr>
            <a:xfrm>
              <a:off x="475091" y="3691960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EA1D04-6E08-5B4B-80B6-D2A7919A94B3}"/>
                </a:ext>
              </a:extLst>
            </p:cNvPr>
            <p:cNvCxnSpPr>
              <a:cxnSpLocks/>
            </p:cNvCxnSpPr>
            <p:nvPr/>
          </p:nvCxnSpPr>
          <p:spPr>
            <a:xfrm>
              <a:off x="475091" y="3396858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6C7161D-9365-4049-B03F-8F483DB90AE4}"/>
              </a:ext>
            </a:extLst>
          </p:cNvPr>
          <p:cNvSpPr/>
          <p:nvPr/>
        </p:nvSpPr>
        <p:spPr>
          <a:xfrm>
            <a:off x="2683205" y="1331303"/>
            <a:ext cx="169830" cy="16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AEA7960-B5C8-8B4E-8BF3-9AC87628F67F}"/>
              </a:ext>
            </a:extLst>
          </p:cNvPr>
          <p:cNvSpPr txBox="1"/>
          <p:nvPr/>
        </p:nvSpPr>
        <p:spPr>
          <a:xfrm>
            <a:off x="2630922" y="1205982"/>
            <a:ext cx="4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✓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29A820A-3628-9E4E-9A5A-48F5F606DCD3}"/>
              </a:ext>
            </a:extLst>
          </p:cNvPr>
          <p:cNvSpPr txBox="1"/>
          <p:nvPr/>
        </p:nvSpPr>
        <p:spPr>
          <a:xfrm>
            <a:off x="364435" y="1928143"/>
            <a:ext cx="134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Draw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2865D86-202B-374A-A4A3-A04AB2A5DF64}"/>
              </a:ext>
            </a:extLst>
          </p:cNvPr>
          <p:cNvSpPr txBox="1"/>
          <p:nvPr/>
        </p:nvSpPr>
        <p:spPr>
          <a:xfrm>
            <a:off x="3533028" y="1881438"/>
            <a:ext cx="134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Translate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B1C22B30-C77C-1F4D-B080-7BB346C238FC}"/>
              </a:ext>
            </a:extLst>
          </p:cNvPr>
          <p:cNvSpPr txBox="1"/>
          <p:nvPr/>
        </p:nvSpPr>
        <p:spPr>
          <a:xfrm>
            <a:off x="223069" y="4806352"/>
            <a:ext cx="6877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Consume 1</a:t>
            </a:r>
            <a:r>
              <a:rPr lang="en-GB" baseline="30000" dirty="0"/>
              <a:t>st</a:t>
            </a:r>
            <a:r>
              <a:rPr lang="en-GB" dirty="0"/>
              <a:t> </a:t>
            </a:r>
          </a:p>
          <a:p>
            <a:r>
              <a:rPr lang="en-GB" dirty="0"/>
              <a:t># of times you used a Class/Methods/Variable that didn’t exist: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1B2C8143-7ABF-9247-8400-F4CDB1FD1D8C}"/>
              </a:ext>
            </a:extLst>
          </p:cNvPr>
          <p:cNvGrpSpPr/>
          <p:nvPr/>
        </p:nvGrpSpPr>
        <p:grpSpPr>
          <a:xfrm>
            <a:off x="1787272" y="5568309"/>
            <a:ext cx="393444" cy="294517"/>
            <a:chOff x="5329845" y="1105593"/>
            <a:chExt cx="721820" cy="540327"/>
          </a:xfrm>
        </p:grpSpPr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374CEDA9-AE3F-6B44-83DE-6FC7E5EAAF4A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D7165A5B-85F1-784A-A2C8-EFBC97679A8E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6D859493-1843-594C-8829-B2314637D6BC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12BFBB6A-02AA-4B43-AC3D-B7D0BDDBA11F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690829B7-0448-4D4A-BB30-02E7827627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EA23DB9A-ABAF-794B-B69C-8C75AF7499AD}"/>
              </a:ext>
            </a:extLst>
          </p:cNvPr>
          <p:cNvGrpSpPr/>
          <p:nvPr/>
        </p:nvGrpSpPr>
        <p:grpSpPr>
          <a:xfrm>
            <a:off x="1296821" y="5568309"/>
            <a:ext cx="393444" cy="294517"/>
            <a:chOff x="5329845" y="1105593"/>
            <a:chExt cx="721820" cy="540327"/>
          </a:xfrm>
        </p:grpSpPr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00149AD4-473C-044C-BA7C-F5BBEC56EF6B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F43A9B4F-F327-B64B-9447-A6E962565316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9887C751-7454-B54A-B5BB-EF76199CFC3B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C9F240FB-0451-DF46-9BF1-F59886692751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85669C81-2FCE-1445-83EF-E5EB045E4F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3640A709-4C73-C34A-8920-7EB09172F79B}"/>
              </a:ext>
            </a:extLst>
          </p:cNvPr>
          <p:cNvGrpSpPr/>
          <p:nvPr/>
        </p:nvGrpSpPr>
        <p:grpSpPr>
          <a:xfrm>
            <a:off x="806370" y="5568309"/>
            <a:ext cx="393444" cy="294517"/>
            <a:chOff x="5329845" y="1105593"/>
            <a:chExt cx="721820" cy="540327"/>
          </a:xfrm>
        </p:grpSpPr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746D583D-DA24-4245-9F96-485B38E5A782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9A6353E-906A-EB4D-ABE2-11159BA552C5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40F7AD0-2C0D-C248-AEBA-414FF6E33E51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16718BD9-2CE1-4843-948D-52EB12C0ED10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EEEC554F-AB49-F844-9F93-C22ECD0967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TextBox 267">
            <a:extLst>
              <a:ext uri="{FF2B5EF4-FFF2-40B4-BE49-F238E27FC236}">
                <a16:creationId xmlns:a16="http://schemas.microsoft.com/office/drawing/2014/main" id="{A4D342AE-23F5-4B46-9DF4-F4812DD0FB03}"/>
              </a:ext>
            </a:extLst>
          </p:cNvPr>
          <p:cNvSpPr txBox="1"/>
          <p:nvPr/>
        </p:nvSpPr>
        <p:spPr>
          <a:xfrm>
            <a:off x="223069" y="6205530"/>
            <a:ext cx="6877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Tests</a:t>
            </a:r>
          </a:p>
          <a:p>
            <a:r>
              <a:rPr lang="en-GB" dirty="0"/>
              <a:t># of unit tests</a:t>
            </a:r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AA21553C-FD0F-DA47-A055-9D84EC3B430B}"/>
              </a:ext>
            </a:extLst>
          </p:cNvPr>
          <p:cNvGrpSpPr/>
          <p:nvPr/>
        </p:nvGrpSpPr>
        <p:grpSpPr>
          <a:xfrm>
            <a:off x="1787272" y="6967487"/>
            <a:ext cx="393444" cy="294517"/>
            <a:chOff x="5329845" y="1105593"/>
            <a:chExt cx="721820" cy="540327"/>
          </a:xfrm>
        </p:grpSpPr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38922984-605A-7B4F-AAD0-F2F92D4D49A0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946DA5B7-D739-864C-9605-F4CCA685323B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CC008C3D-1AE9-2146-81B0-AFD8C8C6179C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B25DB331-AFF6-7342-B4D1-D2636012063F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FFECE376-CB1E-9146-92FD-16C9706FAE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E0DDE11E-9B52-E24A-83E2-5F4319104777}"/>
              </a:ext>
            </a:extLst>
          </p:cNvPr>
          <p:cNvGrpSpPr/>
          <p:nvPr/>
        </p:nvGrpSpPr>
        <p:grpSpPr>
          <a:xfrm>
            <a:off x="1296821" y="6967487"/>
            <a:ext cx="393444" cy="294517"/>
            <a:chOff x="5329845" y="1105593"/>
            <a:chExt cx="721820" cy="540327"/>
          </a:xfrm>
        </p:grpSpPr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2C9C15CF-51B9-AB49-9DE0-9A7C0E10792E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D64C8328-2F40-194A-9A9A-825262CB21C2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8FA3AA4F-4BCF-0142-BC06-00F117F6285F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CCC227AC-122F-4745-995B-AF5906EF57D7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9B293C7A-B4C1-344F-8788-F540B5CDD3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1185792A-15A4-3B49-88AF-82D7F8464576}"/>
              </a:ext>
            </a:extLst>
          </p:cNvPr>
          <p:cNvGrpSpPr/>
          <p:nvPr/>
        </p:nvGrpSpPr>
        <p:grpSpPr>
          <a:xfrm>
            <a:off x="806370" y="6967487"/>
            <a:ext cx="393444" cy="294517"/>
            <a:chOff x="5329845" y="1105593"/>
            <a:chExt cx="721820" cy="540327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F4EA9E27-13C7-7F44-954C-E7E0EB17F4A0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3E4F4D39-D5CB-1145-B8D2-7E201C4F9B54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C584A350-33B8-0941-89BF-872E765B4F1C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A60A5557-9FD5-4B47-8417-9AB39F3B6211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441057C8-91CF-B240-AC91-8B1AA30775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658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EB7C008-F90E-6043-8000-FD7A8D7D90A1}"/>
              </a:ext>
            </a:extLst>
          </p:cNvPr>
          <p:cNvGrpSpPr/>
          <p:nvPr/>
        </p:nvGrpSpPr>
        <p:grpSpPr>
          <a:xfrm>
            <a:off x="285750" y="2800350"/>
            <a:ext cx="6515100" cy="3604915"/>
            <a:chOff x="381000" y="209550"/>
            <a:chExt cx="8686800" cy="4806553"/>
          </a:xfrm>
        </p:grpSpPr>
        <p:sp>
          <p:nvSpPr>
            <p:cNvPr id="70" name="Curved Down Arrow 69"/>
            <p:cNvSpPr/>
            <p:nvPr/>
          </p:nvSpPr>
          <p:spPr bwMode="auto">
            <a:xfrm rot="16200000">
              <a:off x="1975038" y="2384961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71" name="Curved Down Arrow 70"/>
            <p:cNvSpPr/>
            <p:nvPr/>
          </p:nvSpPr>
          <p:spPr bwMode="auto">
            <a:xfrm rot="5400000">
              <a:off x="4943704" y="2384962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72" name="Curved Down Arrow 71"/>
            <p:cNvSpPr/>
            <p:nvPr/>
          </p:nvSpPr>
          <p:spPr bwMode="auto">
            <a:xfrm>
              <a:off x="3466927" y="913338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486400" y="1428750"/>
              <a:ext cx="1123320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English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506080" y="3820168"/>
              <a:ext cx="669415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Code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667000" y="3867150"/>
              <a:ext cx="769663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Result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133600" y="1442273"/>
              <a:ext cx="1295400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Whiteboard</a:t>
              </a: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066800" y="209550"/>
              <a:ext cx="1010652" cy="2101516"/>
              <a:chOff x="635115" y="-227609"/>
              <a:chExt cx="1010652" cy="2101516"/>
            </a:xfrm>
          </p:grpSpPr>
          <p:sp>
            <p:nvSpPr>
              <p:cNvPr id="74" name="Rectangle 73"/>
              <p:cNvSpPr/>
              <p:nvPr/>
            </p:nvSpPr>
            <p:spPr bwMode="auto">
              <a:xfrm>
                <a:off x="635115" y="29065"/>
                <a:ext cx="1010652" cy="1138989"/>
              </a:xfrm>
              <a:prstGeom prst="rect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chemeClr val="accent2"/>
                  </a:solidFill>
                  <a:latin typeface="+mj-lt"/>
                </a:endParaRPr>
              </a:p>
            </p:txBody>
          </p:sp>
          <p:cxnSp>
            <p:nvCxnSpPr>
              <p:cNvPr id="75" name="Straight Connector 74"/>
              <p:cNvCxnSpPr/>
              <p:nvPr/>
            </p:nvCxnSpPr>
            <p:spPr bwMode="auto">
              <a:xfrm>
                <a:off x="1140441" y="-227609"/>
                <a:ext cx="0" cy="25667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 bwMode="auto">
              <a:xfrm flipV="1">
                <a:off x="819599" y="1168054"/>
                <a:ext cx="184484" cy="70585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 bwMode="auto">
              <a:xfrm flipV="1">
                <a:off x="1140441" y="1168054"/>
                <a:ext cx="0" cy="52939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 bwMode="auto">
              <a:xfrm flipH="1" flipV="1">
                <a:off x="1276799" y="1168054"/>
                <a:ext cx="176463" cy="70585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 bwMode="auto">
              <a:xfrm>
                <a:off x="1140441" y="173520"/>
                <a:ext cx="0" cy="842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 bwMode="auto">
              <a:xfrm flipV="1">
                <a:off x="762000" y="598559"/>
                <a:ext cx="691262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 bwMode="auto">
              <a:xfrm flipV="1">
                <a:off x="1140441" y="380254"/>
                <a:ext cx="224589" cy="218123"/>
              </a:xfrm>
              <a:prstGeom prst="line">
                <a:avLst/>
              </a:prstGeom>
              <a:ln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86" name="TextBox 85"/>
            <p:cNvSpPr txBox="1"/>
            <p:nvPr/>
          </p:nvSpPr>
          <p:spPr>
            <a:xfrm>
              <a:off x="5715000" y="666750"/>
              <a:ext cx="2666907" cy="6771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00B050"/>
                  </a:solidFill>
                  <a:latin typeface="+mj-lt"/>
                </a:rPr>
                <a:t>// Create side (0,0) – (3,4)</a:t>
              </a:r>
            </a:p>
            <a:p>
              <a:r>
                <a:rPr lang="en-US" sz="1350" dirty="0">
                  <a:solidFill>
                    <a:srgbClr val="00B050"/>
                  </a:solidFill>
                  <a:latin typeface="+mj-lt"/>
                </a:rPr>
                <a:t>// Verify length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257800" y="4400550"/>
              <a:ext cx="3810000" cy="6155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Side s = new Side(0,0,3,4);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Approvals.Verify(s + “ length = “ +s.Length);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1000" y="4400550"/>
              <a:ext cx="2988651" cy="4308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Side (0,0) – (3,4) length = 5</a:t>
              </a:r>
            </a:p>
          </p:txBody>
        </p:sp>
        <p:sp>
          <p:nvSpPr>
            <p:cNvPr id="89" name="Curved Down Arrow 88"/>
            <p:cNvSpPr/>
            <p:nvPr/>
          </p:nvSpPr>
          <p:spPr bwMode="auto">
            <a:xfrm rot="10800000">
              <a:off x="3442867" y="3769457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124200" y="2495550"/>
              <a:ext cx="2693900" cy="6771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Testing Circle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6089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217</Words>
  <Application>Microsoft Macintosh PowerPoint</Application>
  <PresentationFormat>Letter Paper (8.5x11 in)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 Macrae</dc:creator>
  <cp:lastModifiedBy>Clare Macrae</cp:lastModifiedBy>
  <cp:revision>14</cp:revision>
  <cp:lastPrinted>2020-11-05T18:15:54Z</cp:lastPrinted>
  <dcterms:created xsi:type="dcterms:W3CDTF">2020-10-30T14:47:31Z</dcterms:created>
  <dcterms:modified xsi:type="dcterms:W3CDTF">2020-11-16T18:38:04Z</dcterms:modified>
</cp:coreProperties>
</file>