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3"/>
  </p:notesMasterIdLst>
  <p:sldIdLst>
    <p:sldId id="28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3"/>
    <a:srgbClr val="00612B"/>
    <a:srgbClr val="851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76C27-B8ED-485F-B809-3D0CC19F9F6C}">
  <a:tblStyle styleId="{27B76C27-B8ED-485F-B809-3D0CC19F9F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2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9826BB6E-6512-0143-A116-32F3B69A3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945"/>
          <a:stretch/>
        </p:blipFill>
        <p:spPr>
          <a:xfrm>
            <a:off x="361950" y="369328"/>
            <a:ext cx="3528879" cy="3249143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1" name="Picture 30" descr="A picture containing indoor, table, computer, wooden&#10;&#10;Description automatically generated">
            <a:extLst>
              <a:ext uri="{FF2B5EF4-FFF2-40B4-BE49-F238E27FC236}">
                <a16:creationId xmlns:a16="http://schemas.microsoft.com/office/drawing/2014/main" id="{641268E7-0BE0-664F-8FB4-A5089948B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23" t="23951" r="15061" b="24321"/>
          <a:stretch/>
        </p:blipFill>
        <p:spPr>
          <a:xfrm>
            <a:off x="5422277" y="207252"/>
            <a:ext cx="3543924" cy="472899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524551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0</Words>
  <Application>Microsoft Macintosh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Playfair Display</vt:lpstr>
      <vt:lpstr>PT Serif</vt:lpstr>
      <vt:lpstr>Portia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Microskills</dc:title>
  <cp:lastModifiedBy>Llewellyn Falco</cp:lastModifiedBy>
  <cp:revision>28</cp:revision>
  <dcterms:modified xsi:type="dcterms:W3CDTF">2020-11-18T17:06:26Z</dcterms:modified>
</cp:coreProperties>
</file>