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6"/>
  </p:notesMasterIdLst>
  <p:sldIdLst>
    <p:sldId id="256" r:id="rId2"/>
    <p:sldId id="285" r:id="rId3"/>
    <p:sldId id="286" r:id="rId4"/>
    <p:sldId id="290" r:id="rId5"/>
    <p:sldId id="259" r:id="rId6"/>
    <p:sldId id="287" r:id="rId7"/>
    <p:sldId id="288" r:id="rId8"/>
    <p:sldId id="289" r:id="rId9"/>
    <p:sldId id="310" r:id="rId10"/>
    <p:sldId id="291" r:id="rId11"/>
    <p:sldId id="293" r:id="rId12"/>
    <p:sldId id="295" r:id="rId13"/>
    <p:sldId id="296" r:id="rId14"/>
    <p:sldId id="311" r:id="rId15"/>
    <p:sldId id="312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6" r:id="rId24"/>
    <p:sldId id="307" r:id="rId25"/>
    <p:sldId id="309" r:id="rId26"/>
    <p:sldId id="308" r:id="rId27"/>
    <p:sldId id="294" r:id="rId28"/>
    <p:sldId id="305" r:id="rId29"/>
    <p:sldId id="267" r:id="rId30"/>
    <p:sldId id="257" r:id="rId31"/>
    <p:sldId id="258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270EF5-9A9A-4C46-BF46-34BC8D040518}">
          <p14:sldIdLst>
            <p14:sldId id="256"/>
            <p14:sldId id="285"/>
            <p14:sldId id="286"/>
            <p14:sldId id="290"/>
            <p14:sldId id="259"/>
            <p14:sldId id="287"/>
            <p14:sldId id="288"/>
            <p14:sldId id="289"/>
            <p14:sldId id="310"/>
            <p14:sldId id="291"/>
            <p14:sldId id="293"/>
            <p14:sldId id="295"/>
            <p14:sldId id="296"/>
            <p14:sldId id="311"/>
            <p14:sldId id="312"/>
            <p14:sldId id="298"/>
            <p14:sldId id="297"/>
            <p14:sldId id="299"/>
            <p14:sldId id="300"/>
            <p14:sldId id="301"/>
            <p14:sldId id="302"/>
            <p14:sldId id="303"/>
            <p14:sldId id="306"/>
            <p14:sldId id="307"/>
            <p14:sldId id="309"/>
            <p14:sldId id="308"/>
            <p14:sldId id="294"/>
          </p14:sldIdLst>
        </p14:section>
        <p14:section name="Unused" id="{2A918582-871C-DC43-8AD9-E0CEA23DE401}">
          <p14:sldIdLst>
            <p14:sldId id="305"/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096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9772-F25A-4C04-8B90-62DAD147A0B1}">
  <a:tblStyle styleId="{39A19772-F25A-4C04-8B90-62DAD147A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7"/>
    <p:restoredTop sz="94782"/>
  </p:normalViewPr>
  <p:slideViewPr>
    <p:cSldViewPr snapToGrid="0" snapToObjects="1">
      <p:cViewPr varScale="1">
        <p:scale>
          <a:sx n="203" d="100"/>
          <a:sy n="20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6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9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8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1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55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8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81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51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8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1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42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3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4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1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67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0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77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98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98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d76695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3d76695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2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1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1616-FD99-9649-96DA-6D2DF23267BC}"/>
              </a:ext>
            </a:extLst>
          </p:cNvPr>
          <p:cNvSpPr txBox="1"/>
          <p:nvPr userDrawn="1"/>
        </p:nvSpPr>
        <p:spPr>
          <a:xfrm>
            <a:off x="5829300" y="462663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2800" b="1" i="0" dirty="0" err="1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LlewellynFalco</a:t>
            </a:r>
            <a:endParaRPr lang="en-US" sz="2800" b="1" i="0" dirty="0">
              <a:solidFill>
                <a:srgbClr val="EFEFE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API Design with Consume 1</a:t>
            </a:r>
            <a:r>
              <a:rPr lang="en" baseline="30000" dirty="0"/>
              <a:t>st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556002" y="636611"/>
            <a:ext cx="3574665" cy="743401"/>
            <a:chOff x="3796611" y="536646"/>
            <a:chExt cx="2706070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70607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Battleship(Rows, Columns)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9" y="1937224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Rows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F7D7FE-579F-0340-A151-70D9DE4A2DEC}"/>
              </a:ext>
            </a:extLst>
          </p:cNvPr>
          <p:cNvGrpSpPr/>
          <p:nvPr/>
        </p:nvGrpSpPr>
        <p:grpSpPr>
          <a:xfrm>
            <a:off x="6251413" y="1938145"/>
            <a:ext cx="1107854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AAB996E7-DD0D-F248-85F6-4BBD996AD837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F6DB8B-EFA4-6D49-AB85-A7B731935DE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Columns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1A692-EEB7-DB4B-A8C8-2B8A8B273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24274" y="1380472"/>
            <a:ext cx="1076326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26EEB-861B-6A43-825A-2FC8E4D5F92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5900" y="1380012"/>
            <a:ext cx="1509440" cy="558133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547492" cy="743401"/>
            <a:chOff x="3796611" y="536646"/>
            <a:chExt cx="2315575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31557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Battleship(Dimension)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523220"/>
            <a:chOff x="1263650" y="574873"/>
            <a:chExt cx="2197100" cy="701153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Dimension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7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79979" y="216016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Dimension(int, int)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1B05C4-A46B-714C-A48E-23119EEBD5A3}"/>
              </a:ext>
            </a:extLst>
          </p:cNvPr>
          <p:cNvGrpSpPr/>
          <p:nvPr/>
        </p:nvGrpSpPr>
        <p:grpSpPr>
          <a:xfrm>
            <a:off x="1492252" y="704875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824D95-D9BA-D142-A191-6E5E4F6BD97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C36309F3-BEFD-AE4E-B2D2-E5DB748EB4D9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B7B7C0-5E89-974F-AD85-02B9D70954D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F2E924-3CBE-C940-9007-74F318CC4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DFCF7-3C9D-F346-8068-F3FA33A02ED5}"/>
                </a:ext>
              </a:extLst>
            </p:cNvPr>
            <p:cNvSpPr/>
            <p:nvPr/>
          </p:nvSpPr>
          <p:spPr>
            <a:xfrm>
              <a:off x="3796611" y="920878"/>
              <a:ext cx="172983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action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(int[][])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153458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(HashMap)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1723643"/>
            <a:chOff x="3841750" y="536646"/>
            <a:chExt cx="2197100" cy="2017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34832"/>
              <a:chOff x="3841750" y="536646"/>
              <a:chExt cx="2197100" cy="1334832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348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753596" cy="1620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</a:t>
              </a: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7" y="776770"/>
            <a:ext cx="3583351" cy="861869"/>
            <a:chOff x="3841750" y="536645"/>
            <a:chExt cx="3257129" cy="100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5"/>
              <a:ext cx="3257129" cy="870057"/>
              <a:chOff x="3841750" y="536645"/>
              <a:chExt cx="3257129" cy="870057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257129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5"/>
                <a:ext cx="3257129" cy="36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2571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280369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 width, int height)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8AE0B-33CD-7045-A412-4FE0999C36C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F17C58-32D3-A14C-B21C-745A1344B68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5CFF4442-AD33-5D4C-8533-FC815DC750F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343AF4-85B2-5D48-BB09-407CEC9079D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224739-644B-EE42-9004-69B5D0BA7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0A959-D855-1747-8987-CC1199F4E003}"/>
                </a:ext>
              </a:extLst>
            </p:cNvPr>
            <p:cNvSpPr/>
            <p:nvPr/>
          </p:nvSpPr>
          <p:spPr>
            <a:xfrm>
              <a:off x="3796611" y="920878"/>
              <a:ext cx="163221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Game(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778A0-998E-7644-B95A-CF21ADDBD096}"/>
              </a:ext>
            </a:extLst>
          </p:cNvPr>
          <p:cNvGrpSpPr/>
          <p:nvPr/>
        </p:nvGrpSpPr>
        <p:grpSpPr>
          <a:xfrm>
            <a:off x="3327398" y="1937224"/>
            <a:ext cx="2305052" cy="1034212"/>
            <a:chOff x="1263650" y="574873"/>
            <a:chExt cx="2197100" cy="1385920"/>
          </a:xfrm>
        </p:grpSpPr>
        <p:sp>
          <p:nvSpPr>
            <p:cNvPr id="23" name="Google Shape;149;p22">
              <a:extLst>
                <a:ext uri="{FF2B5EF4-FFF2-40B4-BE49-F238E27FC236}">
                  <a16:creationId xmlns:a16="http://schemas.microsoft.com/office/drawing/2014/main" id="{1CBFA882-2D6F-2B4E-9354-4D286D670F65}"/>
                </a:ext>
              </a:extLst>
            </p:cNvPr>
            <p:cNvSpPr/>
            <p:nvPr/>
          </p:nvSpPr>
          <p:spPr>
            <a:xfrm>
              <a:off x="1263650" y="574873"/>
              <a:ext cx="2197100" cy="13859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75818-76D2-6547-9E6F-CDDF4B02AB15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55C97-2B02-764F-81CC-C8DB6639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22B9-EE5E-5142-9731-327F4209C94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0FFEF-D495-BD40-80F3-D3AB453F6E2E}"/>
              </a:ext>
            </a:extLst>
          </p:cNvPr>
          <p:cNvSpPr txBox="1"/>
          <p:nvPr/>
        </p:nvSpPr>
        <p:spPr>
          <a:xfrm>
            <a:off x="3379979" y="2160163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Width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Height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295409" y="436179"/>
            <a:ext cx="4692640" cy="348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FE943-D9AE-B74A-A10C-76C5C6357EDF}"/>
              </a:ext>
            </a:extLst>
          </p:cNvPr>
          <p:cNvGrpSpPr/>
          <p:nvPr/>
        </p:nvGrpSpPr>
        <p:grpSpPr>
          <a:xfrm>
            <a:off x="6562792" y="2529709"/>
            <a:ext cx="1916427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0E4B-900A-9D47-B5F9-035D5FB258A7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FF7BEECD-CDDB-2C47-AEDE-DE8CFA79DC44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D0E83F-9CFC-874A-A0B5-B3BE9AFC2FE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6B4A0A-84E5-1B4D-8FC8-6BB10B6F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89B72D-A29F-F24E-9507-206225DA0E62}"/>
                </a:ext>
              </a:extLst>
            </p:cNvPr>
            <p:cNvSpPr/>
            <p:nvPr/>
          </p:nvSpPr>
          <p:spPr>
            <a:xfrm>
              <a:off x="4034094" y="971673"/>
              <a:ext cx="181241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load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2E2D906-2B5B-7D4C-944E-B3667F5F7D11}"/>
              </a:ext>
            </a:extLst>
          </p:cNvPr>
          <p:cNvCxnSpPr>
            <a:cxnSpLocks/>
          </p:cNvCxnSpPr>
          <p:nvPr/>
        </p:nvCxnSpPr>
        <p:spPr>
          <a:xfrm rot="10800000">
            <a:off x="6469588" y="1524183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6036C-D01B-C441-9163-2178526523FE}"/>
              </a:ext>
            </a:extLst>
          </p:cNvPr>
          <p:cNvGrpSpPr/>
          <p:nvPr/>
        </p:nvGrpSpPr>
        <p:grpSpPr>
          <a:xfrm>
            <a:off x="6469588" y="1262574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A8879A32-A556-224B-8D7C-75499949C4F3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D4BDE-8ED2-AD4F-A9CF-8DB63E208FA6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9A1737-521A-C34B-8A14-23C4B9DD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7E579A-0319-F74E-A41F-B8B8ECBA29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427802" y="1751613"/>
            <a:ext cx="0" cy="7780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959042" y="1932650"/>
            <a:ext cx="2397058" cy="1185201"/>
            <a:chOff x="3841750" y="536646"/>
            <a:chExt cx="2197100" cy="13871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87127"/>
              <a:chOff x="3841750" y="536646"/>
              <a:chExt cx="2197100" cy="1387127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8712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34094" y="971672"/>
              <a:ext cx="1350565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931379" y="1861584"/>
            <a:ext cx="1962126" cy="93207"/>
          </a:xfrm>
          <a:prstGeom prst="bentConnector4">
            <a:avLst>
              <a:gd name="adj1" fmla="val -356"/>
              <a:gd name="adj2" fmla="val 34526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1865838" y="66551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0"/>
            <a:ext cx="2397058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28274" y="896860"/>
              <a:ext cx="105524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</p:cNvCxnSpPr>
          <p:nvPr/>
        </p:nvCxnSpPr>
        <p:spPr>
          <a:xfrm flipH="1" flipV="1">
            <a:off x="7135065" y="889000"/>
            <a:ext cx="60721" cy="1481268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5218638" y="61763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5" y="1932650"/>
            <a:ext cx="1599294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_Rows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87D62-6729-454F-B947-1354161E9429}"/>
              </a:ext>
            </a:extLst>
          </p:cNvPr>
          <p:cNvGrpSpPr/>
          <p:nvPr/>
        </p:nvGrpSpPr>
        <p:grpSpPr>
          <a:xfrm>
            <a:off x="5758640" y="1911017"/>
            <a:ext cx="1437146" cy="639101"/>
            <a:chOff x="3841750" y="536646"/>
            <a:chExt cx="2197100" cy="7479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569A2C-796F-FD47-83C5-9CA42E6ED0F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35" name="Google Shape;149;p22">
                <a:extLst>
                  <a:ext uri="{FF2B5EF4-FFF2-40B4-BE49-F238E27FC236}">
                    <a16:creationId xmlns:a16="http://schemas.microsoft.com/office/drawing/2014/main" id="{C5C6BFA4-4A80-A943-92EC-EEF201EA7E90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176E1-C349-BC4F-9B52-77346C8A8C7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_Columns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862C29-93A6-0647-9A73-6F08216F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C22B8-C966-024F-8668-8307ED51B414}"/>
                </a:ext>
              </a:extLst>
            </p:cNvPr>
            <p:cNvSpPr/>
            <p:nvPr/>
          </p:nvSpPr>
          <p:spPr>
            <a:xfrm>
              <a:off x="4034094" y="912217"/>
              <a:ext cx="1431677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455870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490194" y="2381388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66423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3679A-D97E-5B4D-8144-7C04A160D909}"/>
              </a:ext>
            </a:extLst>
          </p:cNvPr>
          <p:cNvSpPr txBox="1"/>
          <p:nvPr/>
        </p:nvSpPr>
        <p:spPr>
          <a:xfrm>
            <a:off x="1166423" y="215500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sub at 4,3 heading south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7A776-26A0-6749-BFDA-648F5C463697}"/>
              </a:ext>
            </a:extLst>
          </p:cNvPr>
          <p:cNvSpPr txBox="1"/>
          <p:nvPr/>
        </p:nvSpPr>
        <p:spPr>
          <a:xfrm>
            <a:off x="1166423" y="24531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carrier at 2,1 heading east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6D4A77-D903-9F4F-A4DF-0FA3A44F02BF}"/>
              </a:ext>
            </a:extLst>
          </p:cNvPr>
          <p:cNvSpPr/>
          <p:nvPr/>
        </p:nvSpPr>
        <p:spPr>
          <a:xfrm>
            <a:off x="6383022" y="2155915"/>
            <a:ext cx="223499" cy="807999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2179BE-9C67-C344-8547-3A025B0C8BF1}"/>
              </a:ext>
            </a:extLst>
          </p:cNvPr>
          <p:cNvSpPr/>
          <p:nvPr/>
        </p:nvSpPr>
        <p:spPr>
          <a:xfrm rot="16200000">
            <a:off x="6384465" y="967407"/>
            <a:ext cx="223499" cy="1409662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D5613A-351E-8A47-89D8-C68610A9F13A}"/>
              </a:ext>
            </a:extLst>
          </p:cNvPr>
          <p:cNvSpPr txBox="1"/>
          <p:nvPr/>
        </p:nvSpPr>
        <p:spPr>
          <a:xfrm>
            <a:off x="1166423" y="274642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2,3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60304-6647-FC4D-B619-3EEB360B45FF}"/>
              </a:ext>
            </a:extLst>
          </p:cNvPr>
          <p:cNvSpPr/>
          <p:nvPr/>
        </p:nvSpPr>
        <p:spPr>
          <a:xfrm>
            <a:off x="5803709" y="2167307"/>
            <a:ext cx="184395" cy="1843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5036-2C30-EB4C-9CF9-34CC0C1E7BFA}"/>
              </a:ext>
            </a:extLst>
          </p:cNvPr>
          <p:cNvSpPr/>
          <p:nvPr/>
        </p:nvSpPr>
        <p:spPr>
          <a:xfrm>
            <a:off x="6114407" y="1586691"/>
            <a:ext cx="184395" cy="18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29337-47D6-2E49-8B91-DED25B06DBFA}"/>
              </a:ext>
            </a:extLst>
          </p:cNvPr>
          <p:cNvSpPr txBox="1"/>
          <p:nvPr/>
        </p:nvSpPr>
        <p:spPr>
          <a:xfrm>
            <a:off x="1166423" y="30696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3,1</a:t>
            </a:r>
          </a:p>
        </p:txBody>
      </p:sp>
    </p:spTree>
    <p:extLst>
      <p:ext uri="{BB962C8B-B14F-4D97-AF65-F5344CB8AC3E}">
        <p14:creationId xmlns:p14="http://schemas.microsoft.com/office/powerpoint/2010/main" val="2787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/>
      <p:bldP spid="30" grpId="0"/>
      <p:bldP spid="5" grpId="0" animBg="1"/>
      <p:bldP spid="54" grpId="0" animBg="1"/>
      <p:bldP spid="55" grpId="0"/>
      <p:bldP spid="6" grpId="0" animBg="1"/>
      <p:bldP spid="56" grpId="0" animBg="1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49" y="3472975"/>
            <a:ext cx="7970629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,false,true, 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7245350" cy="80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7"/>
            <a:ext cx="724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724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9"/>
            <a:ext cx="7587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int, Boolean, Boolean, Boolean, int, string, ?,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@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8700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5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2508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Battleship(Level)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Level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27398" y="2168542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Easy, Medium,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1066963"/>
            <a:chOff x="3796611" y="536646"/>
            <a:chExt cx="2242239" cy="1248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48744"/>
              <a:chOff x="3841750" y="536646"/>
              <a:chExt cx="2197100" cy="1248744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24874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339338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 = 11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 = 9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43696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Battleship()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475B4-95E0-9F45-A654-BA65F8F45664}"/>
              </a:ext>
            </a:extLst>
          </p:cNvPr>
          <p:cNvGrpSpPr/>
          <p:nvPr/>
        </p:nvGrpSpPr>
        <p:grpSpPr>
          <a:xfrm>
            <a:off x="1082109" y="637071"/>
            <a:ext cx="2466811" cy="1033453"/>
            <a:chOff x="3796611" y="536646"/>
            <a:chExt cx="2242239" cy="1209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51E71-771F-4F48-AF66-E2CC02CE7C4D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3B965D10-8B96-6F4D-8B00-0BCB48EF2FA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1EA55C-79CE-E04E-BD97-45F726FC741D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Config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C0A88E-323E-AC45-9E05-2985F6A5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D3F5CD-6F16-9B4E-907A-051F4ED55152}"/>
                </a:ext>
              </a:extLst>
            </p:cNvPr>
            <p:cNvSpPr/>
            <p:nvPr/>
          </p:nvSpPr>
          <p:spPr>
            <a:xfrm>
              <a:off x="3796611" y="920878"/>
              <a:ext cx="85122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Width: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55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Chess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Chess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948844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Chess()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I am Llewellyn Falco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Please connect on twitter &amp; LinkedIn</a:t>
            </a:r>
            <a:r>
              <a:rPr lang="en" sz="2000" dirty="0"/>
              <a:t> @</a:t>
            </a:r>
            <a:r>
              <a:rPr lang="en" sz="2000" dirty="0" err="1"/>
              <a:t>LlewellynFalco</a:t>
            </a:r>
            <a:endParaRPr lang="en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err="1"/>
              <a:t>LlewellynFalco.blogspot.com</a:t>
            </a:r>
            <a:endParaRPr sz="20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9E346-A0CA-8A40-A144-44CD7C1A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1" y="2654300"/>
            <a:ext cx="2002694" cy="2002694"/>
          </a:xfrm>
          <a:prstGeom prst="rect">
            <a:avLst/>
          </a:prstGeom>
          <a:noFill/>
          <a:ln w="114300" cap="flat" cmpd="sng">
            <a:solidFill>
              <a:schemeClr val="tx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200-4505-C64B-BF9D-13E2CA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0FA1A-001C-A342-B6A8-79BA9860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3F560-4C44-6F49-9D43-F1936944FADA}"/>
              </a:ext>
            </a:extLst>
          </p:cNvPr>
          <p:cNvSpPr txBox="1"/>
          <p:nvPr/>
        </p:nvSpPr>
        <p:spPr>
          <a:xfrm>
            <a:off x="2863850" y="736600"/>
            <a:ext cx="574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),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[]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][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({width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 height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});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latin typeface="Menlo" panose="020B0609030804020204" pitchFamily="49" charset="0"/>
              </a:rPr>
              <a:t>args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</a:p>
          <a:p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, -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latin typeface="Menlo" panose="020B0609030804020204" pitchFamily="49" charset="0"/>
              </a:rPr>
              <a:t>@</a:t>
            </a:r>
            <a:r>
              <a:rPr lang="en-US" sz="8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endParaRPr lang="en-US" sz="800" dirty="0"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73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970900" y="1101796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89339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01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18099" t="5874" r="15064" b="27289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t="64239" b="5467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4201" b="41015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{39A19772-F25A-4C04-8B90-62DAD147A0B1}</a:tableStyleId>
              </a:tblPr>
              <a:tblGrid>
                <a:gridCol w="12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05129" y="533639"/>
            <a:ext cx="5173358" cy="32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28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  <a:endParaRPr sz="28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378200" y="403198"/>
            <a:ext cx="5410200" cy="41870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L</a:t>
            </a:r>
            <a:r>
              <a:rPr lang="en" dirty="0" err="1"/>
              <a:t>lewellyn</a:t>
            </a:r>
            <a:r>
              <a:rPr lang="en" dirty="0" err="1">
                <a:solidFill>
                  <a:schemeClr val="tx1"/>
                </a:solidFill>
              </a:rPr>
              <a:t>Falco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ctrTitle" idx="4294967295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294967295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4294967295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lang="en" sz="1400" b="1"/>
              <a:t>Georgia (system font)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/>
              </a:rPr>
              <a:t>https://www.fontsquirrel.com/fonts/roboto-slab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lang="en" sz="1400" b="1"/>
              <a:t>#111111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lang="en" sz="1400" b="1">
                <a:solidFill>
                  <a:srgbClr val="999999"/>
                </a:solidFill>
              </a:rPr>
              <a:t>#999999</a:t>
            </a:r>
            <a:endParaRPr sz="1400" b="1"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lang="en" sz="1400" b="1">
                <a:solidFill>
                  <a:srgbClr val="FF0000"/>
                </a:solidFill>
              </a:rPr>
              <a:t>#ff0000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7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781" name="Google Shape;781;p3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89" name="Google Shape;789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0" name="Google Shape;790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2" name="Google Shape;792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3" name="Google Shape;793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6" name="Google Shape;796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99" name="Google Shape;799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5360" y="665135"/>
            <a:ext cx="45139" cy="384232"/>
          </a:xfrm>
          <a:prstGeom prst="bentConnector3">
            <a:avLst>
              <a:gd name="adj1" fmla="val -5064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0" y="2571750"/>
            <a:ext cx="1955800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10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3E3E3-EF04-8845-83F8-89677616A4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98027" y="1777889"/>
            <a:ext cx="0" cy="793861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15375" y="3516061"/>
            <a:ext cx="7885741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GameCreator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9, </a:t>
            </a:r>
            <a:r>
              <a:rPr lang="en-US" sz="1800" dirty="0" err="1">
                <a:solidFill>
                  <a:srgbClr val="09885A"/>
                </a:solidFill>
                <a:latin typeface="Menlo" panose="020B0609030804020204" pitchFamily="49" charset="0"/>
              </a:rPr>
              <a:t>GameType.Battleship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1" y="2571750"/>
            <a:ext cx="3201561" cy="743401"/>
            <a:chOff x="3796611" y="536646"/>
            <a:chExt cx="3670452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49" y="536646"/>
              <a:ext cx="3625314" cy="870056"/>
              <a:chOff x="3841749" y="536646"/>
              <a:chExt cx="3625314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625313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49" y="536646"/>
                <a:ext cx="3625312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GameCreator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6253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353624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int,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80B23-B66B-5643-8D18-9C0437C14E1F}"/>
              </a:ext>
            </a:extLst>
          </p:cNvPr>
          <p:cNvGrpSpPr/>
          <p:nvPr/>
        </p:nvGrpSpPr>
        <p:grpSpPr>
          <a:xfrm>
            <a:off x="6197001" y="1255739"/>
            <a:ext cx="1254047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0C2DCFFA-64D5-3D4A-AB3D-6A43B291656D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15F22-34B0-C84B-8525-A07AFC9267BF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755FF2-C7F6-2E4D-B9F0-93E801EDB6F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2BB2F8-CC1B-3D4D-9247-61E905D2EE06}"/>
              </a:ext>
            </a:extLst>
          </p:cNvPr>
          <p:cNvSpPr txBox="1"/>
          <p:nvPr/>
        </p:nvSpPr>
        <p:spPr>
          <a:xfrm>
            <a:off x="6235481" y="1479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34888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1901</Words>
  <Application>Microsoft Macintosh PowerPoint</Application>
  <PresentationFormat>On-screen Show (16:9)</PresentationFormat>
  <Paragraphs>377</Paragraphs>
  <Slides>54</Slides>
  <Notes>53</Notes>
  <HiddenSlides>27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Fira Code</vt:lpstr>
      <vt:lpstr>Fira Code Medium</vt:lpstr>
      <vt:lpstr>Georgia</vt:lpstr>
      <vt:lpstr>Menlo</vt:lpstr>
      <vt:lpstr>Montserrat</vt:lpstr>
      <vt:lpstr>Roboto Slab</vt:lpstr>
      <vt:lpstr>Roboto Slab Regular</vt:lpstr>
      <vt:lpstr>Lysander template</vt:lpstr>
      <vt:lpstr>Micro API Design with Consume 1st </vt:lpstr>
      <vt:lpstr>Battleship</vt:lpstr>
      <vt:lpstr>Battleship</vt:lpstr>
      <vt:lpstr>LlewellynFalco</vt:lpstr>
      <vt:lpstr>Battleship b = new Battleship(11,9);</vt:lpstr>
      <vt:lpstr>Battleship b = Battleship.create(11,9);</vt:lpstr>
      <vt:lpstr>Battleship.create(11,9);</vt:lpstr>
      <vt:lpstr>Game g = Battleship.create(11,9);</vt:lpstr>
      <vt:lpstr>Game g = GameCreator.create(11,9, GameType.Battleship);</vt:lpstr>
      <vt:lpstr>Battleship g = new Battleship(new Rows(9), new Columns(11));</vt:lpstr>
      <vt:lpstr>Battleship g = new Battleship(new Dimension(9,11));</vt:lpstr>
      <vt:lpstr>int[] game = new int[9][11];</vt:lpstr>
      <vt:lpstr>var game = new Game({width: 9, height: 11});</vt:lpstr>
      <vt:lpstr>var game = new Game{Width= 9, Height= 11};</vt:lpstr>
      <vt:lpstr>var game = new Game(width= 9, height= 11);</vt:lpstr>
      <vt:lpstr>var game = new Game(args);</vt:lpstr>
      <vt:lpstr>var game = BattleShipLoader.load ( "...........\n" + "..CCCCC....\n" + "...........\n" + "....S......\n" + "....S......\n" + "....S......\n" + "...........\n" + "...........\n" + "...........\n"  );</vt:lpstr>
      <vt:lpstr>Battleship b = BattleshipBuilder.rows(11).columns(9).build();</vt:lpstr>
      <vt:lpstr>Battleship b = BattleshipBuilder.rows(11).columns(9).build();</vt:lpstr>
      <vt:lpstr>Battleship b = new Battleship(11,9,true,false,true, -5, "", null, null);</vt:lpstr>
      <vt:lpstr>        @Autowire         Game game;</vt:lpstr>
      <vt:lpstr>        startBattleship();</vt:lpstr>
      <vt:lpstr>var g = new Battleship(Level.Easy);</vt:lpstr>
      <vt:lpstr>      var g = new Battleship();</vt:lpstr>
      <vt:lpstr>      var g = new Battleship();</vt:lpstr>
      <vt:lpstr>      var g = new Chess();</vt:lpstr>
      <vt:lpstr>Thank you!</vt:lpstr>
      <vt:lpstr>Code</vt:lpstr>
      <vt:lpstr>Battleship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API Design with Consume 1st </dc:title>
  <cp:lastModifiedBy>Clare Macrae</cp:lastModifiedBy>
  <cp:revision>27</cp:revision>
  <dcterms:modified xsi:type="dcterms:W3CDTF">2020-11-16T19:18:33Z</dcterms:modified>
</cp:coreProperties>
</file>