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57" r:id="rId1"/>
  </p:sldMasterIdLst>
  <p:notesMasterIdLst>
    <p:notesMasterId r:id="rId56"/>
  </p:notesMasterIdLst>
  <p:sldIdLst>
    <p:sldId id="256" r:id="rId2"/>
    <p:sldId id="285" r:id="rId3"/>
    <p:sldId id="286" r:id="rId4"/>
    <p:sldId id="290" r:id="rId5"/>
    <p:sldId id="259" r:id="rId6"/>
    <p:sldId id="287" r:id="rId7"/>
    <p:sldId id="288" r:id="rId8"/>
    <p:sldId id="289" r:id="rId9"/>
    <p:sldId id="310" r:id="rId10"/>
    <p:sldId id="291" r:id="rId11"/>
    <p:sldId id="293" r:id="rId12"/>
    <p:sldId id="295" r:id="rId13"/>
    <p:sldId id="296" r:id="rId14"/>
    <p:sldId id="311" r:id="rId15"/>
    <p:sldId id="312" r:id="rId16"/>
    <p:sldId id="298" r:id="rId17"/>
    <p:sldId id="297" r:id="rId18"/>
    <p:sldId id="299" r:id="rId19"/>
    <p:sldId id="300" r:id="rId20"/>
    <p:sldId id="301" r:id="rId21"/>
    <p:sldId id="302" r:id="rId22"/>
    <p:sldId id="303" r:id="rId23"/>
    <p:sldId id="306" r:id="rId24"/>
    <p:sldId id="307" r:id="rId25"/>
    <p:sldId id="309" r:id="rId26"/>
    <p:sldId id="308" r:id="rId27"/>
    <p:sldId id="294" r:id="rId28"/>
    <p:sldId id="305" r:id="rId29"/>
    <p:sldId id="267" r:id="rId30"/>
    <p:sldId id="257" r:id="rId31"/>
    <p:sldId id="258" r:id="rId32"/>
    <p:sldId id="260" r:id="rId33"/>
    <p:sldId id="261" r:id="rId34"/>
    <p:sldId id="262" r:id="rId35"/>
    <p:sldId id="263" r:id="rId36"/>
    <p:sldId id="264" r:id="rId37"/>
    <p:sldId id="265" r:id="rId38"/>
    <p:sldId id="266" r:id="rId39"/>
    <p:sldId id="268" r:id="rId40"/>
    <p:sldId id="269" r:id="rId41"/>
    <p:sldId id="270" r:id="rId42"/>
    <p:sldId id="271" r:id="rId43"/>
    <p:sldId id="272" r:id="rId44"/>
    <p:sldId id="273" r:id="rId45"/>
    <p:sldId id="274" r:id="rId46"/>
    <p:sldId id="275" r:id="rId47"/>
    <p:sldId id="276" r:id="rId48"/>
    <p:sldId id="277" r:id="rId49"/>
    <p:sldId id="278" r:id="rId50"/>
    <p:sldId id="279" r:id="rId51"/>
    <p:sldId id="280" r:id="rId52"/>
    <p:sldId id="281" r:id="rId53"/>
    <p:sldId id="282" r:id="rId54"/>
    <p:sldId id="283" r:id="rId5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7C270EF5-9A9A-4C46-BF46-34BC8D040518}">
          <p14:sldIdLst>
            <p14:sldId id="256"/>
            <p14:sldId id="285"/>
            <p14:sldId id="286"/>
            <p14:sldId id="290"/>
            <p14:sldId id="259"/>
            <p14:sldId id="287"/>
            <p14:sldId id="288"/>
            <p14:sldId id="289"/>
            <p14:sldId id="310"/>
            <p14:sldId id="291"/>
            <p14:sldId id="293"/>
            <p14:sldId id="295"/>
            <p14:sldId id="296"/>
            <p14:sldId id="311"/>
            <p14:sldId id="312"/>
            <p14:sldId id="298"/>
            <p14:sldId id="297"/>
            <p14:sldId id="299"/>
            <p14:sldId id="300"/>
            <p14:sldId id="301"/>
            <p14:sldId id="302"/>
            <p14:sldId id="303"/>
            <p14:sldId id="306"/>
            <p14:sldId id="307"/>
            <p14:sldId id="309"/>
            <p14:sldId id="308"/>
            <p14:sldId id="294"/>
          </p14:sldIdLst>
        </p14:section>
        <p14:section name="Unused" id="{2A918582-871C-DC43-8AD9-E0CEA23DE401}">
          <p14:sldIdLst>
            <p14:sldId id="305"/>
            <p14:sldId id="267"/>
            <p14:sldId id="257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FEF"/>
    <a:srgbClr val="0096FF"/>
    <a:srgbClr val="00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9A19772-F25A-4C04-8B90-62DAD147A0B1}">
  <a:tblStyle styleId="{39A19772-F25A-4C04-8B90-62DAD147A0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02"/>
    <p:restoredTop sz="94762"/>
  </p:normalViewPr>
  <p:slideViewPr>
    <p:cSldViewPr snapToGrid="0" snapToObjects="1">
      <p:cViewPr varScale="1">
        <p:scale>
          <a:sx n="161" d="100"/>
          <a:sy n="161" d="100"/>
        </p:scale>
        <p:origin x="12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2" d="100"/>
        <a:sy n="15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9760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88935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7083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Needs documentation,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Semantic version can change without interface (eval)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05172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Needs documentation,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Semantic version can change without interface (eval)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15575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Needs documentation,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Semantic version can change without interface (eval)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8861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Needs documentation,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Semantic version can change without interface (eval)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94815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5851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Needs documentation,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Semantic version can change without interface (eval)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76831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Needs documentation,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Semantic version can change without interface (eval)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7174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86420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2039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45426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12165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37679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27501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6236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19631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17773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20987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39852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94b42b6a_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94b42b6a_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14fb134d9e_17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14fb134d9e_17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73d76695f6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73d76695f6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7973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1937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0220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8514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169100" y="400050"/>
            <a:ext cx="7554900" cy="3842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33400" y="1440375"/>
            <a:ext cx="5041200" cy="3150600"/>
          </a:xfrm>
          <a:prstGeom prst="rect">
            <a:avLst/>
          </a:prstGeom>
          <a:ln w="1143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169100" y="400050"/>
            <a:ext cx="7554900" cy="3842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533400" y="2802525"/>
            <a:ext cx="5270100" cy="1159800"/>
          </a:xfrm>
          <a:prstGeom prst="rect">
            <a:avLst/>
          </a:prstGeom>
          <a:ln w="1143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533400" y="4111050"/>
            <a:ext cx="7783500" cy="4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None/>
              <a:defRPr sz="2200" i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None/>
              <a:defRPr sz="2200" i="1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None/>
              <a:defRPr sz="2200" i="1"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None/>
              <a:defRPr sz="2200" i="1"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None/>
              <a:defRPr sz="2200" i="1"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None/>
              <a:defRPr sz="2200" i="1"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None/>
              <a:defRPr sz="2200" i="1"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None/>
              <a:defRPr sz="2200" i="1"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None/>
              <a:defRPr sz="2200" i="1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1169100" y="721350"/>
            <a:ext cx="7441500" cy="3873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2402275" y="1230875"/>
            <a:ext cx="5721000" cy="30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SzPts val="3200"/>
              <a:buFont typeface="Georgia"/>
              <a:buChar char="□"/>
              <a:defRPr sz="3200" i="1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431800" rtl="0">
              <a:spcBef>
                <a:spcPts val="0"/>
              </a:spcBef>
              <a:spcAft>
                <a:spcPts val="0"/>
              </a:spcAft>
              <a:buSzPts val="3200"/>
              <a:buFont typeface="Georgia"/>
              <a:buChar char="■"/>
              <a:defRPr sz="3200" i="1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431800" rtl="0">
              <a:spcBef>
                <a:spcPts val="0"/>
              </a:spcBef>
              <a:spcAft>
                <a:spcPts val="0"/>
              </a:spcAft>
              <a:buSzPts val="3200"/>
              <a:buFont typeface="Georgia"/>
              <a:buChar char="▣"/>
              <a:defRPr sz="3200" i="1"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431800" rtl="0">
              <a:spcBef>
                <a:spcPts val="0"/>
              </a:spcBef>
              <a:spcAft>
                <a:spcPts val="0"/>
              </a:spcAft>
              <a:buSzPts val="3200"/>
              <a:buFont typeface="Georgia"/>
              <a:buChar char="●"/>
              <a:defRPr sz="3200" i="1"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431800" rtl="0">
              <a:spcBef>
                <a:spcPts val="0"/>
              </a:spcBef>
              <a:spcAft>
                <a:spcPts val="0"/>
              </a:spcAft>
              <a:buSzPts val="3200"/>
              <a:buFont typeface="Georgia"/>
              <a:buChar char="○"/>
              <a:defRPr sz="3200" i="1"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431800" rtl="0">
              <a:spcBef>
                <a:spcPts val="0"/>
              </a:spcBef>
              <a:spcAft>
                <a:spcPts val="0"/>
              </a:spcAft>
              <a:buSzPts val="3200"/>
              <a:buFont typeface="Georgia"/>
              <a:buChar char="■"/>
              <a:defRPr sz="3200" i="1"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431800" rtl="0">
              <a:spcBef>
                <a:spcPts val="0"/>
              </a:spcBef>
              <a:spcAft>
                <a:spcPts val="0"/>
              </a:spcAft>
              <a:buSzPts val="3200"/>
              <a:buFont typeface="Georgia"/>
              <a:buChar char="●"/>
              <a:defRPr sz="3200" i="1"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431800" rtl="0">
              <a:spcBef>
                <a:spcPts val="0"/>
              </a:spcBef>
              <a:spcAft>
                <a:spcPts val="0"/>
              </a:spcAft>
              <a:buSzPts val="3200"/>
              <a:buFont typeface="Georgia"/>
              <a:buChar char="○"/>
              <a:defRPr sz="3200" i="1"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431800">
              <a:spcBef>
                <a:spcPts val="0"/>
              </a:spcBef>
              <a:spcAft>
                <a:spcPts val="0"/>
              </a:spcAft>
              <a:buSzPts val="3200"/>
              <a:buFont typeface="Georgia"/>
              <a:buChar char="■"/>
              <a:defRPr sz="3200" i="1"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208375" y="58689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b="1">
                <a:solidFill>
                  <a:srgbClr val="FF0000"/>
                </a:solidFill>
              </a:rPr>
              <a:t>“</a:t>
            </a:r>
            <a:endParaRPr sz="10000" b="1">
              <a:solidFill>
                <a:srgbClr val="FF0000"/>
              </a:solidFill>
            </a:endParaRPr>
          </a:p>
        </p:txBody>
      </p:sp>
      <p:sp>
        <p:nvSpPr>
          <p:cNvPr id="21" name="Google Shape;21;p4"/>
          <p:cNvSpPr/>
          <p:nvPr/>
        </p:nvSpPr>
        <p:spPr>
          <a:xfrm>
            <a:off x="539122" y="556741"/>
            <a:ext cx="1295700" cy="12984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1169100" y="721350"/>
            <a:ext cx="7441500" cy="3873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533400" y="552450"/>
            <a:ext cx="2106600" cy="12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203050" y="1132549"/>
            <a:ext cx="5185200" cy="32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▣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1169100" y="721350"/>
            <a:ext cx="7441500" cy="3873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533400" y="552450"/>
            <a:ext cx="2106600" cy="12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3012775" y="1052499"/>
            <a:ext cx="2597400" cy="32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▣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5766774" y="1052499"/>
            <a:ext cx="2597400" cy="32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▣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>
            <a:off x="1169100" y="721350"/>
            <a:ext cx="7441500" cy="3873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533400" y="552450"/>
            <a:ext cx="2106600" cy="12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1442950" y="1551975"/>
            <a:ext cx="22335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□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▣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2"/>
          </p:nvPr>
        </p:nvSpPr>
        <p:spPr>
          <a:xfrm>
            <a:off x="3790875" y="1551975"/>
            <a:ext cx="22335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□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▣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3"/>
          </p:nvPr>
        </p:nvSpPr>
        <p:spPr>
          <a:xfrm>
            <a:off x="6138800" y="1551975"/>
            <a:ext cx="22335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□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▣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1169100" y="721350"/>
            <a:ext cx="7441500" cy="3873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533400" y="552450"/>
            <a:ext cx="2106600" cy="12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1169100" y="548550"/>
            <a:ext cx="7441500" cy="3873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533400" y="4223925"/>
            <a:ext cx="2106600" cy="519600"/>
          </a:xfrm>
          <a:prstGeom prst="rect">
            <a:avLst/>
          </a:prstGeom>
          <a:ln w="762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999999"/>
                </a:solidFill>
              </a:defRPr>
            </a:lvl1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533409" y="38035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999999"/>
                </a:solidFill>
              </a:defRPr>
            </a:lvl1pPr>
            <a:lvl2pPr lvl="1">
              <a:buNone/>
              <a:defRPr>
                <a:solidFill>
                  <a:srgbClr val="999999"/>
                </a:solidFill>
              </a:defRPr>
            </a:lvl2pPr>
            <a:lvl3pPr lvl="2">
              <a:buNone/>
              <a:defRPr>
                <a:solidFill>
                  <a:srgbClr val="999999"/>
                </a:solidFill>
              </a:defRPr>
            </a:lvl3pPr>
            <a:lvl4pPr lvl="3">
              <a:buNone/>
              <a:defRPr>
                <a:solidFill>
                  <a:srgbClr val="999999"/>
                </a:solidFill>
              </a:defRPr>
            </a:lvl4pPr>
            <a:lvl5pPr lvl="4">
              <a:buNone/>
              <a:defRPr>
                <a:solidFill>
                  <a:srgbClr val="999999"/>
                </a:solidFill>
              </a:defRPr>
            </a:lvl5pPr>
            <a:lvl6pPr lvl="5">
              <a:buNone/>
              <a:defRPr>
                <a:solidFill>
                  <a:srgbClr val="999999"/>
                </a:solidFill>
              </a:defRPr>
            </a:lvl6pPr>
            <a:lvl7pPr lvl="6">
              <a:buNone/>
              <a:defRPr>
                <a:solidFill>
                  <a:srgbClr val="999999"/>
                </a:solidFill>
              </a:defRPr>
            </a:lvl7pPr>
            <a:lvl8pPr lvl="7">
              <a:buNone/>
              <a:defRPr>
                <a:solidFill>
                  <a:srgbClr val="999999"/>
                </a:solidFill>
              </a:defRPr>
            </a:lvl8pPr>
            <a:lvl9pPr lvl="8">
              <a:buNone/>
              <a:defRPr>
                <a:solidFill>
                  <a:srgbClr val="999999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521275" y="560700"/>
            <a:ext cx="8036100" cy="4022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4297650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33400" y="552450"/>
            <a:ext cx="2106600" cy="1257600"/>
          </a:xfrm>
          <a:prstGeom prst="rect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Slab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Slab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Slab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Slab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Slab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Slab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Slab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Slab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Slab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203050" y="1132549"/>
            <a:ext cx="5185200" cy="32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□"/>
              <a:defRPr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■"/>
              <a:defRPr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▣"/>
              <a:defRPr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●"/>
              <a:defRPr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○"/>
              <a:defRPr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■"/>
              <a:defRPr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●"/>
              <a:defRPr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○"/>
              <a:defRPr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■"/>
              <a:defRPr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D41616-FD99-9649-96DA-6D2DF23267BC}"/>
              </a:ext>
            </a:extLst>
          </p:cNvPr>
          <p:cNvSpPr txBox="1"/>
          <p:nvPr userDrawn="1"/>
        </p:nvSpPr>
        <p:spPr>
          <a:xfrm>
            <a:off x="5829300" y="4626630"/>
            <a:ext cx="344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EFEFEF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@</a:t>
            </a:r>
            <a:r>
              <a:rPr lang="en-US" sz="2800" b="1" i="0" dirty="0" err="1">
                <a:solidFill>
                  <a:srgbClr val="EFEFEF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LlewellynFalco</a:t>
            </a:r>
            <a:endParaRPr lang="en-US" sz="2800" b="1" i="0" dirty="0">
              <a:solidFill>
                <a:srgbClr val="EFEFEF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51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www.google.com/sheets/about/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roboto-slab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>
            <a:spLocks noGrp="1"/>
          </p:cNvSpPr>
          <p:nvPr>
            <p:ph type="ctrTitle"/>
          </p:nvPr>
        </p:nvSpPr>
        <p:spPr>
          <a:xfrm>
            <a:off x="533400" y="1440375"/>
            <a:ext cx="5041200" cy="315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Micro API Design with Consume 1</a:t>
            </a:r>
            <a:r>
              <a:rPr lang="en" baseline="30000" dirty="0"/>
              <a:t>st</a:t>
            </a:r>
            <a:r>
              <a:rPr lang="en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50" y="3472975"/>
            <a:ext cx="835025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700" dirty="0">
                <a:solidFill>
                  <a:srgbClr val="267F99"/>
                </a:solidFill>
                <a:latin typeface="Menlo" panose="020B0609030804020204" pitchFamily="49" charset="0"/>
              </a:rPr>
              <a:t>Battleship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001080"/>
                </a:solidFill>
                <a:latin typeface="Menlo" panose="020B0609030804020204" pitchFamily="49" charset="0"/>
              </a:rPr>
              <a:t>g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7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795E26"/>
                </a:solidFill>
                <a:latin typeface="Menlo" panose="020B0609030804020204" pitchFamily="49" charset="0"/>
              </a:rPr>
              <a:t>Battleship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7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795E26"/>
                </a:solidFill>
                <a:latin typeface="Menlo" panose="020B0609030804020204" pitchFamily="49" charset="0"/>
              </a:rPr>
              <a:t>Rows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7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), </a:t>
            </a:r>
            <a:r>
              <a:rPr lang="en-US" sz="17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795E26"/>
                </a:solidFill>
                <a:latin typeface="Menlo" panose="020B0609030804020204" pitchFamily="49" charset="0"/>
              </a:rPr>
              <a:t>Columns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7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7266BBC-AF85-A94C-A8B5-CA057FB13403}"/>
              </a:ext>
            </a:extLst>
          </p:cNvPr>
          <p:cNvGrpSpPr/>
          <p:nvPr/>
        </p:nvGrpSpPr>
        <p:grpSpPr>
          <a:xfrm>
            <a:off x="3556002" y="636611"/>
            <a:ext cx="3574665" cy="743401"/>
            <a:chOff x="3796611" y="536646"/>
            <a:chExt cx="2706070" cy="87005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FCA9D25-B1BE-F347-8E64-D86039EDDA74}"/>
                </a:ext>
              </a:extLst>
            </p:cNvPr>
            <p:cNvGrpSpPr/>
            <p:nvPr/>
          </p:nvGrpSpPr>
          <p:grpSpPr>
            <a:xfrm>
              <a:off x="3841750" y="536646"/>
              <a:ext cx="2197100" cy="870056"/>
              <a:chOff x="3841750" y="536646"/>
              <a:chExt cx="2197100" cy="870056"/>
            </a:xfrm>
          </p:grpSpPr>
          <p:sp>
            <p:nvSpPr>
              <p:cNvPr id="5" name="Google Shape;149;p22">
                <a:extLst>
                  <a:ext uri="{FF2B5EF4-FFF2-40B4-BE49-F238E27FC236}">
                    <a16:creationId xmlns:a16="http://schemas.microsoft.com/office/drawing/2014/main" id="{B28ED524-A25F-4548-AB8F-3C11276AC0DD}"/>
                  </a:ext>
                </a:extLst>
              </p:cNvPr>
              <p:cNvSpPr/>
              <p:nvPr/>
            </p:nvSpPr>
            <p:spPr>
              <a:xfrm>
                <a:off x="3841750" y="536647"/>
                <a:ext cx="2197100" cy="87005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AB6C-2E62-6A4F-9CA3-B80333F01617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67F99"/>
                    </a:solidFill>
                    <a:latin typeface="Menlo" panose="020B0609030804020204" pitchFamily="49" charset="0"/>
                  </a:rPr>
                  <a:t>Battleship</a:t>
                </a:r>
                <a:endParaRPr lang="en-US" dirty="0"/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F10A9DB9-2E56-AB41-B54B-D51CB3516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2197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0B031C-405F-CD40-AD82-1C0E97DEC0CC}"/>
                </a:ext>
              </a:extLst>
            </p:cNvPr>
            <p:cNvSpPr/>
            <p:nvPr/>
          </p:nvSpPr>
          <p:spPr>
            <a:xfrm>
              <a:off x="3796611" y="920878"/>
              <a:ext cx="2706070" cy="3602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 Battleship(Rows, Columns)</a:t>
              </a:r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1B503F1-5A78-3B45-9C11-2FE9A15B9E50}"/>
              </a:ext>
            </a:extLst>
          </p:cNvPr>
          <p:cNvGrpSpPr/>
          <p:nvPr/>
        </p:nvGrpSpPr>
        <p:grpSpPr>
          <a:xfrm>
            <a:off x="3327399" y="1937224"/>
            <a:ext cx="793750" cy="489039"/>
            <a:chOff x="1263650" y="574873"/>
            <a:chExt cx="2197100" cy="655348"/>
          </a:xfrm>
        </p:grpSpPr>
        <p:sp>
          <p:nvSpPr>
            <p:cNvPr id="10" name="Google Shape;149;p22">
              <a:extLst>
                <a:ext uri="{FF2B5EF4-FFF2-40B4-BE49-F238E27FC236}">
                  <a16:creationId xmlns:a16="http://schemas.microsoft.com/office/drawing/2014/main" id="{614F65E4-8D2F-5046-8A5F-906B1ECF78B6}"/>
                </a:ext>
              </a:extLst>
            </p:cNvPr>
            <p:cNvSpPr/>
            <p:nvPr/>
          </p:nvSpPr>
          <p:spPr>
            <a:xfrm>
              <a:off x="1263650" y="574873"/>
              <a:ext cx="2197100" cy="65534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CAA3BB-7D2F-6A42-BDB7-CE6C81FE6263}"/>
                </a:ext>
              </a:extLst>
            </p:cNvPr>
            <p:cNvSpPr/>
            <p:nvPr/>
          </p:nvSpPr>
          <p:spPr>
            <a:xfrm>
              <a:off x="1263650" y="574873"/>
              <a:ext cx="2197100" cy="412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Rows</a:t>
              </a:r>
              <a:endParaRPr lang="en-US" dirty="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F18CAB7-1D69-8A41-BFDA-224CD0D9B609}"/>
                </a:ext>
              </a:extLst>
            </p:cNvPr>
            <p:cNvCxnSpPr>
              <a:cxnSpLocks/>
            </p:cNvCxnSpPr>
            <p:nvPr/>
          </p:nvCxnSpPr>
          <p:spPr>
            <a:xfrm>
              <a:off x="1263650" y="920877"/>
              <a:ext cx="21971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6F7D7FE-579F-0340-A151-70D9DE4A2DEC}"/>
              </a:ext>
            </a:extLst>
          </p:cNvPr>
          <p:cNvGrpSpPr/>
          <p:nvPr/>
        </p:nvGrpSpPr>
        <p:grpSpPr>
          <a:xfrm>
            <a:off x="6251413" y="1938145"/>
            <a:ext cx="1107854" cy="523220"/>
            <a:chOff x="1263650" y="574873"/>
            <a:chExt cx="2197100" cy="701153"/>
          </a:xfrm>
        </p:grpSpPr>
        <p:sp>
          <p:nvSpPr>
            <p:cNvPr id="17" name="Google Shape;149;p22">
              <a:extLst>
                <a:ext uri="{FF2B5EF4-FFF2-40B4-BE49-F238E27FC236}">
                  <a16:creationId xmlns:a16="http://schemas.microsoft.com/office/drawing/2014/main" id="{AAB996E7-DD0D-F248-85F6-4BBD996AD837}"/>
                </a:ext>
              </a:extLst>
            </p:cNvPr>
            <p:cNvSpPr/>
            <p:nvPr/>
          </p:nvSpPr>
          <p:spPr>
            <a:xfrm>
              <a:off x="1263650" y="574873"/>
              <a:ext cx="2197100" cy="65534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2F6DB8B-EFA4-6D49-AB85-A7B731935DE9}"/>
                </a:ext>
              </a:extLst>
            </p:cNvPr>
            <p:cNvSpPr/>
            <p:nvPr/>
          </p:nvSpPr>
          <p:spPr>
            <a:xfrm>
              <a:off x="1263650" y="574873"/>
              <a:ext cx="2197100" cy="7011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Columns</a:t>
              </a:r>
              <a:endParaRPr lang="en-US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881A692-EEB7-DB4B-A8C8-2B8A8B27394B}"/>
                </a:ext>
              </a:extLst>
            </p:cNvPr>
            <p:cNvCxnSpPr>
              <a:cxnSpLocks/>
            </p:cNvCxnSpPr>
            <p:nvPr/>
          </p:nvCxnSpPr>
          <p:spPr>
            <a:xfrm>
              <a:off x="1263650" y="920877"/>
              <a:ext cx="21971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BA1680-3215-F54A-93D9-1FA7370A578C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3724274" y="1380472"/>
            <a:ext cx="1076326" cy="556752"/>
          </a:xfrm>
          <a:prstGeom prst="line">
            <a:avLst/>
          </a:prstGeom>
          <a:ln>
            <a:head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5026EEB-861B-6A43-825A-2FC8E4D5F92B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5295900" y="1380012"/>
            <a:ext cx="1509440" cy="558133"/>
          </a:xfrm>
          <a:prstGeom prst="line">
            <a:avLst/>
          </a:prstGeom>
          <a:ln>
            <a:head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38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50" y="3472975"/>
            <a:ext cx="835025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 dirty="0">
                <a:solidFill>
                  <a:srgbClr val="267F99"/>
                </a:solidFill>
                <a:latin typeface="Menlo" panose="020B0609030804020204" pitchFamily="49" charset="0"/>
              </a:rPr>
              <a:t>Battleship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Menlo" panose="020B0609030804020204" pitchFamily="49" charset="0"/>
              </a:rPr>
              <a:t>g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Menlo" panose="020B0609030804020204" pitchFamily="49" charset="0"/>
              </a:rPr>
              <a:t>Battleship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Menlo" panose="020B0609030804020204" pitchFamily="49" charset="0"/>
              </a:rPr>
              <a:t>Dimension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sz="18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7266BBC-AF85-A94C-A8B5-CA057FB13403}"/>
              </a:ext>
            </a:extLst>
          </p:cNvPr>
          <p:cNvGrpSpPr/>
          <p:nvPr/>
        </p:nvGrpSpPr>
        <p:grpSpPr>
          <a:xfrm>
            <a:off x="3784602" y="637071"/>
            <a:ext cx="2547492" cy="743401"/>
            <a:chOff x="3796611" y="536646"/>
            <a:chExt cx="2315575" cy="87005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FCA9D25-B1BE-F347-8E64-D86039EDDA74}"/>
                </a:ext>
              </a:extLst>
            </p:cNvPr>
            <p:cNvGrpSpPr/>
            <p:nvPr/>
          </p:nvGrpSpPr>
          <p:grpSpPr>
            <a:xfrm>
              <a:off x="3841750" y="536646"/>
              <a:ext cx="2197100" cy="870056"/>
              <a:chOff x="3841750" y="536646"/>
              <a:chExt cx="2197100" cy="870056"/>
            </a:xfrm>
          </p:grpSpPr>
          <p:sp>
            <p:nvSpPr>
              <p:cNvPr id="5" name="Google Shape;149;p22">
                <a:extLst>
                  <a:ext uri="{FF2B5EF4-FFF2-40B4-BE49-F238E27FC236}">
                    <a16:creationId xmlns:a16="http://schemas.microsoft.com/office/drawing/2014/main" id="{B28ED524-A25F-4548-AB8F-3C11276AC0DD}"/>
                  </a:ext>
                </a:extLst>
              </p:cNvPr>
              <p:cNvSpPr/>
              <p:nvPr/>
            </p:nvSpPr>
            <p:spPr>
              <a:xfrm>
                <a:off x="3841750" y="536647"/>
                <a:ext cx="2197100" cy="87005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AB6C-2E62-6A4F-9CA3-B80333F01617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67F99"/>
                    </a:solidFill>
                    <a:latin typeface="Menlo" panose="020B0609030804020204" pitchFamily="49" charset="0"/>
                  </a:rPr>
                  <a:t>Battleship</a:t>
                </a:r>
                <a:endParaRPr lang="en-US" dirty="0"/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F10A9DB9-2E56-AB41-B54B-D51CB3516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2197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0B031C-405F-CD40-AD82-1C0E97DEC0CC}"/>
                </a:ext>
              </a:extLst>
            </p:cNvPr>
            <p:cNvSpPr/>
            <p:nvPr/>
          </p:nvSpPr>
          <p:spPr>
            <a:xfrm>
              <a:off x="3796611" y="920878"/>
              <a:ext cx="2315575" cy="3602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 Battleship(Dimension)</a:t>
              </a:r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1B503F1-5A78-3B45-9C11-2FE9A15B9E50}"/>
              </a:ext>
            </a:extLst>
          </p:cNvPr>
          <p:cNvGrpSpPr/>
          <p:nvPr/>
        </p:nvGrpSpPr>
        <p:grpSpPr>
          <a:xfrm>
            <a:off x="3327398" y="1937224"/>
            <a:ext cx="2305052" cy="523220"/>
            <a:chOff x="1263650" y="574873"/>
            <a:chExt cx="2197100" cy="701153"/>
          </a:xfrm>
        </p:grpSpPr>
        <p:sp>
          <p:nvSpPr>
            <p:cNvPr id="10" name="Google Shape;149;p22">
              <a:extLst>
                <a:ext uri="{FF2B5EF4-FFF2-40B4-BE49-F238E27FC236}">
                  <a16:creationId xmlns:a16="http://schemas.microsoft.com/office/drawing/2014/main" id="{614F65E4-8D2F-5046-8A5F-906B1ECF78B6}"/>
                </a:ext>
              </a:extLst>
            </p:cNvPr>
            <p:cNvSpPr/>
            <p:nvPr/>
          </p:nvSpPr>
          <p:spPr>
            <a:xfrm>
              <a:off x="1263650" y="574873"/>
              <a:ext cx="2197100" cy="65534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CAA3BB-7D2F-6A42-BDB7-CE6C81FE6263}"/>
                </a:ext>
              </a:extLst>
            </p:cNvPr>
            <p:cNvSpPr/>
            <p:nvPr/>
          </p:nvSpPr>
          <p:spPr>
            <a:xfrm>
              <a:off x="1263650" y="574873"/>
              <a:ext cx="2197100" cy="7011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Dimension</a:t>
              </a:r>
              <a:endParaRPr lang="en-US" dirty="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F18CAB7-1D69-8A41-BFDA-224CD0D9B609}"/>
                </a:ext>
              </a:extLst>
            </p:cNvPr>
            <p:cNvCxnSpPr>
              <a:cxnSpLocks/>
            </p:cNvCxnSpPr>
            <p:nvPr/>
          </p:nvCxnSpPr>
          <p:spPr>
            <a:xfrm>
              <a:off x="1263650" y="920877"/>
              <a:ext cx="21971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BA1680-3215-F54A-93D9-1FA7370A578C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4479924" y="1380472"/>
            <a:ext cx="320677" cy="556752"/>
          </a:xfrm>
          <a:prstGeom prst="line">
            <a:avLst/>
          </a:prstGeom>
          <a:ln>
            <a:head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9FC0077-2894-134D-A5B9-6A982731D3C0}"/>
              </a:ext>
            </a:extLst>
          </p:cNvPr>
          <p:cNvSpPr txBox="1"/>
          <p:nvPr/>
        </p:nvSpPr>
        <p:spPr>
          <a:xfrm>
            <a:off x="3379979" y="2160163"/>
            <a:ext cx="2225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Dimension(int, int)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29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50" y="3472975"/>
            <a:ext cx="835025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[] </a:t>
            </a:r>
            <a:r>
              <a:rPr lang="en-US" sz="1800" dirty="0">
                <a:solidFill>
                  <a:srgbClr val="001080"/>
                </a:solidFill>
                <a:latin typeface="Menlo" panose="020B0609030804020204" pitchFamily="49" charset="0"/>
              </a:rPr>
              <a:t>game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8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sz="18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61B05C4-A46B-714C-A48E-23119EEBD5A3}"/>
              </a:ext>
            </a:extLst>
          </p:cNvPr>
          <p:cNvGrpSpPr/>
          <p:nvPr/>
        </p:nvGrpSpPr>
        <p:grpSpPr>
          <a:xfrm>
            <a:off x="1492252" y="704875"/>
            <a:ext cx="2466811" cy="743401"/>
            <a:chOff x="3796611" y="536646"/>
            <a:chExt cx="2242239" cy="87005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F824D95-D9BA-D142-A191-6E5E4F6BD975}"/>
                </a:ext>
              </a:extLst>
            </p:cNvPr>
            <p:cNvGrpSpPr/>
            <p:nvPr/>
          </p:nvGrpSpPr>
          <p:grpSpPr>
            <a:xfrm>
              <a:off x="3841750" y="536646"/>
              <a:ext cx="2197100" cy="870056"/>
              <a:chOff x="3841750" y="536646"/>
              <a:chExt cx="2197100" cy="870056"/>
            </a:xfrm>
          </p:grpSpPr>
          <p:sp>
            <p:nvSpPr>
              <p:cNvPr id="19" name="Google Shape;149;p22">
                <a:extLst>
                  <a:ext uri="{FF2B5EF4-FFF2-40B4-BE49-F238E27FC236}">
                    <a16:creationId xmlns:a16="http://schemas.microsoft.com/office/drawing/2014/main" id="{C36309F3-BEFD-AE4E-B2D2-E5DB748EB4D9}"/>
                  </a:ext>
                </a:extLst>
              </p:cNvPr>
              <p:cNvSpPr/>
              <p:nvPr/>
            </p:nvSpPr>
            <p:spPr>
              <a:xfrm>
                <a:off x="3841750" y="536647"/>
                <a:ext cx="2197100" cy="87005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9B7B7C0-5E89-974F-AD85-02B9D70954D4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3602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3DF2E924-3CBE-C940-9007-74F318CC4D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2197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D0DFCF7-3C9D-F346-8068-F3FA33A02ED5}"/>
                </a:ext>
              </a:extLst>
            </p:cNvPr>
            <p:cNvSpPr/>
            <p:nvPr/>
          </p:nvSpPr>
          <p:spPr>
            <a:xfrm>
              <a:off x="3796611" y="920878"/>
              <a:ext cx="1729833" cy="3602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795E26"/>
                  </a:solidFill>
                  <a:latin typeface="Menlo" panose="020B0609030804020204" pitchFamily="49" charset="0"/>
                </a:rPr>
                <a:t>action</a:t>
              </a:r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(int[][])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3436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50" y="3472975"/>
            <a:ext cx="835025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Menlo" panose="020B0609030804020204" pitchFamily="49" charset="0"/>
              </a:rPr>
              <a:t>game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Menlo" panose="020B0609030804020204" pitchFamily="49" charset="0"/>
              </a:rPr>
              <a:t>Game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({width</a:t>
            </a:r>
            <a:r>
              <a:rPr lang="en-US" sz="1800" dirty="0">
                <a:solidFill>
                  <a:srgbClr val="AF00DB"/>
                </a:solidFill>
                <a:latin typeface="Menlo" panose="020B0609030804020204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height</a:t>
            </a:r>
            <a:r>
              <a:rPr lang="en-US" sz="1800" dirty="0">
                <a:solidFill>
                  <a:srgbClr val="AF00DB"/>
                </a:solidFill>
                <a:latin typeface="Menlo" panose="020B0609030804020204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});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150737-5969-3E4D-BD8D-506DEDB0E310}"/>
              </a:ext>
            </a:extLst>
          </p:cNvPr>
          <p:cNvGrpSpPr/>
          <p:nvPr/>
        </p:nvGrpSpPr>
        <p:grpSpPr>
          <a:xfrm>
            <a:off x="3554862" y="776771"/>
            <a:ext cx="2417151" cy="743401"/>
            <a:chOff x="3841750" y="536646"/>
            <a:chExt cx="2197100" cy="87005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4E23D59-FFAC-594B-BB53-A3A84F1077BE}"/>
                </a:ext>
              </a:extLst>
            </p:cNvPr>
            <p:cNvGrpSpPr/>
            <p:nvPr/>
          </p:nvGrpSpPr>
          <p:grpSpPr>
            <a:xfrm>
              <a:off x="3841750" y="536646"/>
              <a:ext cx="2197100" cy="870056"/>
              <a:chOff x="3841750" y="536646"/>
              <a:chExt cx="2197100" cy="870056"/>
            </a:xfrm>
          </p:grpSpPr>
          <p:sp>
            <p:nvSpPr>
              <p:cNvPr id="13" name="Google Shape;149;p22">
                <a:extLst>
                  <a:ext uri="{FF2B5EF4-FFF2-40B4-BE49-F238E27FC236}">
                    <a16:creationId xmlns:a16="http://schemas.microsoft.com/office/drawing/2014/main" id="{70D36F9C-DA61-AA4D-9323-B2014227F5CA}"/>
                  </a:ext>
                </a:extLst>
              </p:cNvPr>
              <p:cNvSpPr/>
              <p:nvPr/>
            </p:nvSpPr>
            <p:spPr>
              <a:xfrm>
                <a:off x="3841750" y="536647"/>
                <a:ext cx="2197100" cy="87005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323675A-E413-DB4A-8ED6-150F24E02FA8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3602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67F99"/>
                    </a:solidFill>
                    <a:latin typeface="Menlo" panose="020B0609030804020204" pitchFamily="49" charset="0"/>
                  </a:rPr>
                  <a:t>Game</a:t>
                </a:r>
                <a:endParaRPr lang="en-US" dirty="0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6BD8688-7501-4E41-BF6C-B9AD3F2507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2197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078902A-2C25-9546-BDC3-AE36720C31D9}"/>
                </a:ext>
              </a:extLst>
            </p:cNvPr>
            <p:cNvSpPr/>
            <p:nvPr/>
          </p:nvSpPr>
          <p:spPr>
            <a:xfrm>
              <a:off x="4173006" y="932990"/>
              <a:ext cx="1534586" cy="3602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795E26"/>
                  </a:solidFill>
                  <a:latin typeface="Menlo" panose="020B0609030804020204" pitchFamily="49" charset="0"/>
                </a:rPr>
                <a:t>Game</a:t>
              </a:r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(HashMap)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3708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50" y="3472975"/>
            <a:ext cx="835025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Menlo" panose="020B0609030804020204" pitchFamily="49" charset="0"/>
              </a:rPr>
              <a:t>game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Menlo" panose="020B0609030804020204" pitchFamily="49" charset="0"/>
              </a:rPr>
              <a:t>Game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{Width</a:t>
            </a:r>
            <a:r>
              <a:rPr lang="en-US" sz="1800" dirty="0">
                <a:solidFill>
                  <a:srgbClr val="AF00DB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Height</a:t>
            </a:r>
            <a:r>
              <a:rPr lang="en-US" sz="1800" dirty="0">
                <a:solidFill>
                  <a:srgbClr val="AF00DB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150737-5969-3E4D-BD8D-506DEDB0E310}"/>
              </a:ext>
            </a:extLst>
          </p:cNvPr>
          <p:cNvGrpSpPr/>
          <p:nvPr/>
        </p:nvGrpSpPr>
        <p:grpSpPr>
          <a:xfrm>
            <a:off x="3554862" y="776771"/>
            <a:ext cx="2417151" cy="1723643"/>
            <a:chOff x="3841750" y="536646"/>
            <a:chExt cx="2197100" cy="201730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4E23D59-FFAC-594B-BB53-A3A84F1077BE}"/>
                </a:ext>
              </a:extLst>
            </p:cNvPr>
            <p:cNvGrpSpPr/>
            <p:nvPr/>
          </p:nvGrpSpPr>
          <p:grpSpPr>
            <a:xfrm>
              <a:off x="3841750" y="536646"/>
              <a:ext cx="2197100" cy="1334832"/>
              <a:chOff x="3841750" y="536646"/>
              <a:chExt cx="2197100" cy="1334832"/>
            </a:xfrm>
          </p:grpSpPr>
          <p:sp>
            <p:nvSpPr>
              <p:cNvPr id="13" name="Google Shape;149;p22">
                <a:extLst>
                  <a:ext uri="{FF2B5EF4-FFF2-40B4-BE49-F238E27FC236}">
                    <a16:creationId xmlns:a16="http://schemas.microsoft.com/office/drawing/2014/main" id="{70D36F9C-DA61-AA4D-9323-B2014227F5CA}"/>
                  </a:ext>
                </a:extLst>
              </p:cNvPr>
              <p:cNvSpPr/>
              <p:nvPr/>
            </p:nvSpPr>
            <p:spPr>
              <a:xfrm>
                <a:off x="3841750" y="536647"/>
                <a:ext cx="2197100" cy="1334831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323675A-E413-DB4A-8ED6-150F24E02FA8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3602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67F99"/>
                    </a:solidFill>
                    <a:latin typeface="Menlo" panose="020B0609030804020204" pitchFamily="49" charset="0"/>
                  </a:rPr>
                  <a:t>Game</a:t>
                </a:r>
                <a:endParaRPr lang="en-US" dirty="0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6BD8688-7501-4E41-BF6C-B9AD3F2507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2197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078902A-2C25-9546-BDC3-AE36720C31D9}"/>
                </a:ext>
              </a:extLst>
            </p:cNvPr>
            <p:cNvSpPr/>
            <p:nvPr/>
          </p:nvSpPr>
          <p:spPr>
            <a:xfrm>
              <a:off x="4173006" y="932990"/>
              <a:ext cx="753596" cy="16209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795E26"/>
                  </a:solidFill>
                  <a:latin typeface="Menlo" panose="020B0609030804020204" pitchFamily="49" charset="0"/>
                </a:rPr>
                <a:t>Game</a:t>
              </a:r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()</a:t>
              </a:r>
            </a:p>
            <a:p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Width</a:t>
              </a:r>
            </a:p>
            <a:p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Height</a:t>
              </a:r>
            </a:p>
            <a:p>
              <a:endParaRPr lang="en-US" dirty="0">
                <a:solidFill>
                  <a:srgbClr val="267F99"/>
                </a:solidFill>
                <a:latin typeface="Menlo" panose="020B0609030804020204" pitchFamily="49" charset="0"/>
              </a:endParaRPr>
            </a:p>
            <a:p>
              <a:endParaRPr lang="en-US" dirty="0">
                <a:solidFill>
                  <a:srgbClr val="267F99"/>
                </a:solidFill>
                <a:latin typeface="Menlo" panose="020B0609030804020204" pitchFamily="49" charset="0"/>
              </a:endParaRP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153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50" y="3472975"/>
            <a:ext cx="835025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Menlo" panose="020B0609030804020204" pitchFamily="49" charset="0"/>
              </a:rPr>
              <a:t>game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Menlo" panose="020B0609030804020204" pitchFamily="49" charset="0"/>
              </a:rPr>
              <a:t>Game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(width</a:t>
            </a:r>
            <a:r>
              <a:rPr lang="en-US" sz="1800" dirty="0">
                <a:solidFill>
                  <a:srgbClr val="AF00DB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height</a:t>
            </a:r>
            <a:r>
              <a:rPr lang="en-US" sz="1800" dirty="0">
                <a:solidFill>
                  <a:srgbClr val="AF00DB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150737-5969-3E4D-BD8D-506DEDB0E310}"/>
              </a:ext>
            </a:extLst>
          </p:cNvPr>
          <p:cNvGrpSpPr/>
          <p:nvPr/>
        </p:nvGrpSpPr>
        <p:grpSpPr>
          <a:xfrm>
            <a:off x="3554867" y="776770"/>
            <a:ext cx="3583351" cy="861869"/>
            <a:chOff x="3841750" y="536645"/>
            <a:chExt cx="3257129" cy="100870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4E23D59-FFAC-594B-BB53-A3A84F1077BE}"/>
                </a:ext>
              </a:extLst>
            </p:cNvPr>
            <p:cNvGrpSpPr/>
            <p:nvPr/>
          </p:nvGrpSpPr>
          <p:grpSpPr>
            <a:xfrm>
              <a:off x="3841750" y="536645"/>
              <a:ext cx="3257129" cy="870057"/>
              <a:chOff x="3841750" y="536645"/>
              <a:chExt cx="3257129" cy="870057"/>
            </a:xfrm>
          </p:grpSpPr>
          <p:sp>
            <p:nvSpPr>
              <p:cNvPr id="13" name="Google Shape;149;p22">
                <a:extLst>
                  <a:ext uri="{FF2B5EF4-FFF2-40B4-BE49-F238E27FC236}">
                    <a16:creationId xmlns:a16="http://schemas.microsoft.com/office/drawing/2014/main" id="{70D36F9C-DA61-AA4D-9323-B2014227F5CA}"/>
                  </a:ext>
                </a:extLst>
              </p:cNvPr>
              <p:cNvSpPr/>
              <p:nvPr/>
            </p:nvSpPr>
            <p:spPr>
              <a:xfrm>
                <a:off x="3841750" y="536647"/>
                <a:ext cx="3257129" cy="87005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323675A-E413-DB4A-8ED6-150F24E02FA8}"/>
                  </a:ext>
                </a:extLst>
              </p:cNvPr>
              <p:cNvSpPr/>
              <p:nvPr/>
            </p:nvSpPr>
            <p:spPr>
              <a:xfrm>
                <a:off x="3841750" y="536645"/>
                <a:ext cx="3257129" cy="3602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67F99"/>
                    </a:solidFill>
                    <a:latin typeface="Menlo" panose="020B0609030804020204" pitchFamily="49" charset="0"/>
                  </a:rPr>
                  <a:t>Game</a:t>
                </a:r>
                <a:endParaRPr lang="en-US" dirty="0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6BD8688-7501-4E41-BF6C-B9AD3F2507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325712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078902A-2C25-9546-BDC3-AE36720C31D9}"/>
                </a:ext>
              </a:extLst>
            </p:cNvPr>
            <p:cNvSpPr/>
            <p:nvPr/>
          </p:nvSpPr>
          <p:spPr>
            <a:xfrm>
              <a:off x="4173006" y="932990"/>
              <a:ext cx="2803691" cy="6123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795E26"/>
                  </a:solidFill>
                  <a:latin typeface="Menlo" panose="020B0609030804020204" pitchFamily="49" charset="0"/>
                </a:rPr>
                <a:t>Game</a:t>
              </a:r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(int width, int height)</a:t>
              </a: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8169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50" y="3472975"/>
            <a:ext cx="835025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Menlo" panose="020B0609030804020204" pitchFamily="49" charset="0"/>
              </a:rPr>
              <a:t>game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Menlo" panose="020B0609030804020204" pitchFamily="49" charset="0"/>
              </a:rPr>
              <a:t>Game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args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BC8AE0B-33CD-7045-A412-4FE0999C36C3}"/>
              </a:ext>
            </a:extLst>
          </p:cNvPr>
          <p:cNvGrpSpPr/>
          <p:nvPr/>
        </p:nvGrpSpPr>
        <p:grpSpPr>
          <a:xfrm>
            <a:off x="3784602" y="637071"/>
            <a:ext cx="2466811" cy="743401"/>
            <a:chOff x="3796611" y="536646"/>
            <a:chExt cx="2242239" cy="87005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F17C58-32D3-A14C-B21C-745A1344B68E}"/>
                </a:ext>
              </a:extLst>
            </p:cNvPr>
            <p:cNvGrpSpPr/>
            <p:nvPr/>
          </p:nvGrpSpPr>
          <p:grpSpPr>
            <a:xfrm>
              <a:off x="3841750" y="536646"/>
              <a:ext cx="2197100" cy="870056"/>
              <a:chOff x="3841750" y="536646"/>
              <a:chExt cx="2197100" cy="870056"/>
            </a:xfrm>
          </p:grpSpPr>
          <p:sp>
            <p:nvSpPr>
              <p:cNvPr id="19" name="Google Shape;149;p22">
                <a:extLst>
                  <a:ext uri="{FF2B5EF4-FFF2-40B4-BE49-F238E27FC236}">
                    <a16:creationId xmlns:a16="http://schemas.microsoft.com/office/drawing/2014/main" id="{5CFF4442-AD33-5D4C-8533-FC815DC750F8}"/>
                  </a:ext>
                </a:extLst>
              </p:cNvPr>
              <p:cNvSpPr/>
              <p:nvPr/>
            </p:nvSpPr>
            <p:spPr>
              <a:xfrm>
                <a:off x="3841750" y="536647"/>
                <a:ext cx="2197100" cy="87005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C343AF4-85B2-5D48-BB09-407CEC9079D5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3602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67F99"/>
                    </a:solidFill>
                    <a:latin typeface="Menlo" panose="020B0609030804020204" pitchFamily="49" charset="0"/>
                  </a:rPr>
                  <a:t>Game</a:t>
                </a:r>
                <a:endParaRPr lang="en-US" dirty="0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ED224739-644B-EE42-9004-69B5D0BA79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2197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AD0A959-D855-1747-8987-CC1199F4E003}"/>
                </a:ext>
              </a:extLst>
            </p:cNvPr>
            <p:cNvSpPr/>
            <p:nvPr/>
          </p:nvSpPr>
          <p:spPr>
            <a:xfrm>
              <a:off x="3796611" y="920878"/>
              <a:ext cx="1632210" cy="3602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 Game(</a:t>
              </a:r>
              <a:r>
                <a:rPr lang="en-US" dirty="0" err="1">
                  <a:solidFill>
                    <a:srgbClr val="267F99"/>
                  </a:solidFill>
                  <a:latin typeface="Menlo" panose="020B0609030804020204" pitchFamily="49" charset="0"/>
                </a:rPr>
                <a:t>GameArgs</a:t>
              </a:r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)</a:t>
              </a:r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81778A0-998E-7644-B95A-CF21ADDBD096}"/>
              </a:ext>
            </a:extLst>
          </p:cNvPr>
          <p:cNvGrpSpPr/>
          <p:nvPr/>
        </p:nvGrpSpPr>
        <p:grpSpPr>
          <a:xfrm>
            <a:off x="3327398" y="1937224"/>
            <a:ext cx="2305052" cy="1034212"/>
            <a:chOff x="1263650" y="574873"/>
            <a:chExt cx="2197100" cy="1385920"/>
          </a:xfrm>
        </p:grpSpPr>
        <p:sp>
          <p:nvSpPr>
            <p:cNvPr id="23" name="Google Shape;149;p22">
              <a:extLst>
                <a:ext uri="{FF2B5EF4-FFF2-40B4-BE49-F238E27FC236}">
                  <a16:creationId xmlns:a16="http://schemas.microsoft.com/office/drawing/2014/main" id="{1CBFA882-2D6F-2B4E-9354-4D286D670F65}"/>
                </a:ext>
              </a:extLst>
            </p:cNvPr>
            <p:cNvSpPr/>
            <p:nvPr/>
          </p:nvSpPr>
          <p:spPr>
            <a:xfrm>
              <a:off x="1263650" y="574873"/>
              <a:ext cx="2197100" cy="138592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CB75818-76D2-6547-9E6F-CDDF4B02AB15}"/>
                </a:ext>
              </a:extLst>
            </p:cNvPr>
            <p:cNvSpPr/>
            <p:nvPr/>
          </p:nvSpPr>
          <p:spPr>
            <a:xfrm>
              <a:off x="1263650" y="574873"/>
              <a:ext cx="2197100" cy="412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rgbClr val="267F99"/>
                  </a:solidFill>
                  <a:latin typeface="Menlo" panose="020B0609030804020204" pitchFamily="49" charset="0"/>
                </a:rPr>
                <a:t>GameArgs</a:t>
              </a:r>
              <a:endParaRPr lang="en-US" dirty="0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6F55C97-2B02-764F-81CC-C8DB663910A2}"/>
                </a:ext>
              </a:extLst>
            </p:cNvPr>
            <p:cNvCxnSpPr>
              <a:cxnSpLocks/>
            </p:cNvCxnSpPr>
            <p:nvPr/>
          </p:nvCxnSpPr>
          <p:spPr>
            <a:xfrm>
              <a:off x="1263650" y="920877"/>
              <a:ext cx="21971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B0222B9-EE5E-5142-9731-327F4209C946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4479924" y="1380472"/>
            <a:ext cx="320678" cy="556752"/>
          </a:xfrm>
          <a:prstGeom prst="line">
            <a:avLst/>
          </a:prstGeom>
          <a:ln>
            <a:head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D50FFEF-D495-BD40-80F3-D3AB453F6E2E}"/>
              </a:ext>
            </a:extLst>
          </p:cNvPr>
          <p:cNvSpPr txBox="1"/>
          <p:nvPr/>
        </p:nvSpPr>
        <p:spPr>
          <a:xfrm>
            <a:off x="3379979" y="2160163"/>
            <a:ext cx="8290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Width</a:t>
            </a:r>
          </a:p>
          <a:p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Height</a:t>
            </a:r>
          </a:p>
          <a:p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Other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174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1295409" y="436179"/>
            <a:ext cx="4692640" cy="34808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Menlo" panose="020B0609030804020204" pitchFamily="49" charset="0"/>
              </a:rPr>
              <a:t>game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800" dirty="0" err="1">
                <a:solidFill>
                  <a:srgbClr val="001080"/>
                </a:solidFill>
                <a:latin typeface="Menlo" panose="020B0609030804020204" pitchFamily="49" charset="0"/>
              </a:rPr>
              <a:t>BattleShipLoader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Menlo" panose="020B0609030804020204" pitchFamily="49" charset="0"/>
              </a:rPr>
              <a:t>load</a:t>
            </a:r>
            <a:b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b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"...........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\n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+</a:t>
            </a:r>
            <a:b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"..CCCCC....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\n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+</a:t>
            </a:r>
            <a:b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"...........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\n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+</a:t>
            </a:r>
            <a:b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"....S......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\n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+</a:t>
            </a:r>
            <a:b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"....S......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\n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+</a:t>
            </a:r>
            <a:b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"....S......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\n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+</a:t>
            </a:r>
            <a:b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"...........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\n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+</a:t>
            </a:r>
            <a:b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"...........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\n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+</a:t>
            </a:r>
            <a:b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"...........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\n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b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9DFE943-D9AE-B74A-A10C-76C5C6357EDF}"/>
              </a:ext>
            </a:extLst>
          </p:cNvPr>
          <p:cNvGrpSpPr/>
          <p:nvPr/>
        </p:nvGrpSpPr>
        <p:grpSpPr>
          <a:xfrm>
            <a:off x="6562792" y="2529709"/>
            <a:ext cx="1916427" cy="743401"/>
            <a:chOff x="3841750" y="536646"/>
            <a:chExt cx="2197100" cy="87005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C680E4B-900A-9D47-B5F9-035D5FB258A7}"/>
                </a:ext>
              </a:extLst>
            </p:cNvPr>
            <p:cNvGrpSpPr/>
            <p:nvPr/>
          </p:nvGrpSpPr>
          <p:grpSpPr>
            <a:xfrm>
              <a:off x="3841750" y="536646"/>
              <a:ext cx="2197100" cy="870056"/>
              <a:chOff x="3841750" y="536646"/>
              <a:chExt cx="2197100" cy="870056"/>
            </a:xfrm>
          </p:grpSpPr>
          <p:sp>
            <p:nvSpPr>
              <p:cNvPr id="19" name="Google Shape;149;p22">
                <a:extLst>
                  <a:ext uri="{FF2B5EF4-FFF2-40B4-BE49-F238E27FC236}">
                    <a16:creationId xmlns:a16="http://schemas.microsoft.com/office/drawing/2014/main" id="{FF7BEECD-CDDB-2C47-AEDE-DE8CFA79DC44}"/>
                  </a:ext>
                </a:extLst>
              </p:cNvPr>
              <p:cNvSpPr/>
              <p:nvPr/>
            </p:nvSpPr>
            <p:spPr>
              <a:xfrm>
                <a:off x="3841750" y="536647"/>
                <a:ext cx="2197100" cy="87005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0D0E83F-9CFC-874A-A0B5-B3BE9AFC2FE4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3602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rgbClr val="267F99"/>
                    </a:solidFill>
                    <a:latin typeface="Menlo" panose="020B0609030804020204" pitchFamily="49" charset="0"/>
                  </a:rPr>
                  <a:t>BattleshipLoader</a:t>
                </a:r>
                <a:endParaRPr lang="en-US" dirty="0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AC6B4A0A-84E5-1B4D-8FC8-6BB10B6F6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2197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189B72D-A29F-F24E-9507-206225DA0E62}"/>
                </a:ext>
              </a:extLst>
            </p:cNvPr>
            <p:cNvSpPr/>
            <p:nvPr/>
          </p:nvSpPr>
          <p:spPr>
            <a:xfrm>
              <a:off x="4034094" y="971673"/>
              <a:ext cx="1812412" cy="3602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795E26"/>
                  </a:solidFill>
                  <a:latin typeface="Menlo" panose="020B0609030804020204" pitchFamily="49" charset="0"/>
                </a:rPr>
                <a:t>load</a:t>
              </a:r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(String)</a:t>
              </a:r>
              <a:endParaRPr lang="en-US" dirty="0"/>
            </a:p>
          </p:txBody>
        </p:sp>
      </p:grp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62E2D906-2B5B-7D4C-944E-B3667F5F7D11}"/>
              </a:ext>
            </a:extLst>
          </p:cNvPr>
          <p:cNvCxnSpPr>
            <a:cxnSpLocks/>
          </p:cNvCxnSpPr>
          <p:nvPr/>
        </p:nvCxnSpPr>
        <p:spPr>
          <a:xfrm rot="10800000">
            <a:off x="6469588" y="1524183"/>
            <a:ext cx="93205" cy="1531114"/>
          </a:xfrm>
          <a:prstGeom prst="bentConnector3">
            <a:avLst>
              <a:gd name="adj1" fmla="val 345266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A16036C-D01B-C441-9163-2178526523FE}"/>
              </a:ext>
            </a:extLst>
          </p:cNvPr>
          <p:cNvGrpSpPr/>
          <p:nvPr/>
        </p:nvGrpSpPr>
        <p:grpSpPr>
          <a:xfrm>
            <a:off x="6469588" y="1262574"/>
            <a:ext cx="1916427" cy="523220"/>
            <a:chOff x="1263650" y="574873"/>
            <a:chExt cx="2197100" cy="701153"/>
          </a:xfrm>
        </p:grpSpPr>
        <p:sp>
          <p:nvSpPr>
            <p:cNvPr id="24" name="Google Shape;149;p22">
              <a:extLst>
                <a:ext uri="{FF2B5EF4-FFF2-40B4-BE49-F238E27FC236}">
                  <a16:creationId xmlns:a16="http://schemas.microsoft.com/office/drawing/2014/main" id="{A8879A32-A556-224B-8D7C-75499949C4F3}"/>
                </a:ext>
              </a:extLst>
            </p:cNvPr>
            <p:cNvSpPr/>
            <p:nvPr/>
          </p:nvSpPr>
          <p:spPr>
            <a:xfrm>
              <a:off x="1263650" y="574873"/>
              <a:ext cx="2197100" cy="65534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2DD4BDE-8ED2-AD4F-A9CF-8DB63E208FA6}"/>
                </a:ext>
              </a:extLst>
            </p:cNvPr>
            <p:cNvSpPr/>
            <p:nvPr/>
          </p:nvSpPr>
          <p:spPr>
            <a:xfrm>
              <a:off x="1263650" y="574873"/>
              <a:ext cx="2197100" cy="7011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Battleship</a:t>
              </a:r>
              <a:endParaRPr lang="en-US" dirty="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9A1737-521A-C34B-8A14-23C4B9DD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263650" y="920877"/>
              <a:ext cx="21971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77E579A-0319-F74E-A41F-B8B8ECBA2993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7427802" y="1751613"/>
            <a:ext cx="0" cy="778096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21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50" y="3472975"/>
            <a:ext cx="835025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700" dirty="0">
                <a:solidFill>
                  <a:srgbClr val="267F99"/>
                </a:solidFill>
                <a:latin typeface="Menlo" panose="020B0609030804020204" pitchFamily="49" charset="0"/>
              </a:rPr>
              <a:t>Battleship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700" dirty="0" err="1">
                <a:solidFill>
                  <a:srgbClr val="001080"/>
                </a:solidFill>
                <a:latin typeface="Menlo" panose="020B0609030804020204" pitchFamily="49" charset="0"/>
              </a:rPr>
              <a:t>BattleshipBuilder</a:t>
            </a:r>
            <a:r>
              <a:rPr lang="en-US" sz="17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700" dirty="0" err="1">
                <a:solidFill>
                  <a:srgbClr val="795E26"/>
                </a:solidFill>
                <a:latin typeface="Menlo" panose="020B0609030804020204" pitchFamily="49" charset="0"/>
              </a:rPr>
              <a:t>rows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7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).</a:t>
            </a:r>
            <a:r>
              <a:rPr lang="en-US" sz="1700" dirty="0">
                <a:solidFill>
                  <a:srgbClr val="795E26"/>
                </a:solidFill>
                <a:latin typeface="Menlo" panose="020B0609030804020204" pitchFamily="49" charset="0"/>
              </a:rPr>
              <a:t>columns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7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).</a:t>
            </a:r>
            <a:r>
              <a:rPr lang="en-US" sz="1700" dirty="0">
                <a:solidFill>
                  <a:srgbClr val="795E26"/>
                </a:solidFill>
                <a:latin typeface="Menlo" panose="020B0609030804020204" pitchFamily="49" charset="0"/>
              </a:rPr>
              <a:t>build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78B0ADD-3024-604F-9E27-AE4D4D0E77CA}"/>
              </a:ext>
            </a:extLst>
          </p:cNvPr>
          <p:cNvGrpSpPr/>
          <p:nvPr/>
        </p:nvGrpSpPr>
        <p:grpSpPr>
          <a:xfrm>
            <a:off x="1959042" y="1932650"/>
            <a:ext cx="2397058" cy="1185201"/>
            <a:chOff x="3841750" y="536646"/>
            <a:chExt cx="2197100" cy="138712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670DD5E-0AC6-9749-AB27-9E0B3700762E}"/>
                </a:ext>
              </a:extLst>
            </p:cNvPr>
            <p:cNvGrpSpPr/>
            <p:nvPr/>
          </p:nvGrpSpPr>
          <p:grpSpPr>
            <a:xfrm>
              <a:off x="3841750" y="536646"/>
              <a:ext cx="2197100" cy="1387127"/>
              <a:chOff x="3841750" y="536646"/>
              <a:chExt cx="2197100" cy="1387127"/>
            </a:xfrm>
          </p:grpSpPr>
          <p:sp>
            <p:nvSpPr>
              <p:cNvPr id="19" name="Google Shape;149;p22">
                <a:extLst>
                  <a:ext uri="{FF2B5EF4-FFF2-40B4-BE49-F238E27FC236}">
                    <a16:creationId xmlns:a16="http://schemas.microsoft.com/office/drawing/2014/main" id="{41AA8CFE-F7E0-244D-956C-C8E02B4F927B}"/>
                  </a:ext>
                </a:extLst>
              </p:cNvPr>
              <p:cNvSpPr/>
              <p:nvPr/>
            </p:nvSpPr>
            <p:spPr>
              <a:xfrm>
                <a:off x="3841750" y="536647"/>
                <a:ext cx="2197100" cy="138712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E659A2C-0BFA-D844-9884-F7F71093C931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6123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rgbClr val="267F99"/>
                    </a:solidFill>
                    <a:latin typeface="Menlo" panose="020B0609030804020204" pitchFamily="49" charset="0"/>
                  </a:rPr>
                  <a:t>BattleshipBuilder</a:t>
                </a:r>
                <a:endParaRPr lang="en-US" dirty="0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F4528ED-1983-8945-A6F6-5D7EB2CBF4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2197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D77AE75-8AAE-2F4A-8D48-373828E82B27}"/>
                </a:ext>
              </a:extLst>
            </p:cNvPr>
            <p:cNvSpPr/>
            <p:nvPr/>
          </p:nvSpPr>
          <p:spPr>
            <a:xfrm>
              <a:off x="4034094" y="971672"/>
              <a:ext cx="1350565" cy="8645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795E26"/>
                  </a:solidFill>
                  <a:latin typeface="Menlo" panose="020B0609030804020204" pitchFamily="49" charset="0"/>
                </a:rPr>
                <a:t>rows(int)</a:t>
              </a:r>
            </a:p>
            <a:p>
              <a:r>
                <a:rPr lang="en-US" dirty="0">
                  <a:solidFill>
                    <a:srgbClr val="795E26"/>
                  </a:solidFill>
                  <a:latin typeface="Menlo" panose="020B0609030804020204" pitchFamily="49" charset="0"/>
                </a:rPr>
                <a:t>columns(int)</a:t>
              </a:r>
            </a:p>
            <a:p>
              <a:r>
                <a:rPr lang="en-US" dirty="0">
                  <a:solidFill>
                    <a:srgbClr val="795E26"/>
                  </a:solidFill>
                  <a:latin typeface="Menlo" panose="020B0609030804020204" pitchFamily="49" charset="0"/>
                </a:rPr>
                <a:t>build()</a:t>
              </a:r>
              <a:endParaRPr lang="en-US" dirty="0"/>
            </a:p>
          </p:txBody>
        </p:sp>
      </p:grp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6445668A-EA8E-FD45-A20F-F4DA81BA69D9}"/>
              </a:ext>
            </a:extLst>
          </p:cNvPr>
          <p:cNvCxnSpPr>
            <a:cxnSpLocks/>
            <a:endCxn id="25" idx="1"/>
          </p:cNvCxnSpPr>
          <p:nvPr/>
        </p:nvCxnSpPr>
        <p:spPr>
          <a:xfrm rot="16200000" flipV="1">
            <a:off x="931379" y="1861584"/>
            <a:ext cx="1962126" cy="93207"/>
          </a:xfrm>
          <a:prstGeom prst="bentConnector4">
            <a:avLst>
              <a:gd name="adj1" fmla="val -356"/>
              <a:gd name="adj2" fmla="val 345261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0CA2EB6-FB69-4742-B84C-6149ECB350D9}"/>
              </a:ext>
            </a:extLst>
          </p:cNvPr>
          <p:cNvGrpSpPr/>
          <p:nvPr/>
        </p:nvGrpSpPr>
        <p:grpSpPr>
          <a:xfrm>
            <a:off x="1865838" y="665515"/>
            <a:ext cx="1916427" cy="523220"/>
            <a:chOff x="1263650" y="574873"/>
            <a:chExt cx="2197100" cy="701153"/>
          </a:xfrm>
        </p:grpSpPr>
        <p:sp>
          <p:nvSpPr>
            <p:cNvPr id="24" name="Google Shape;149;p22">
              <a:extLst>
                <a:ext uri="{FF2B5EF4-FFF2-40B4-BE49-F238E27FC236}">
                  <a16:creationId xmlns:a16="http://schemas.microsoft.com/office/drawing/2014/main" id="{E02BF7F2-0B9F-4844-8968-68FF81C0C2EE}"/>
                </a:ext>
              </a:extLst>
            </p:cNvPr>
            <p:cNvSpPr/>
            <p:nvPr/>
          </p:nvSpPr>
          <p:spPr>
            <a:xfrm>
              <a:off x="1263650" y="574873"/>
              <a:ext cx="2197100" cy="65534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280E80-BBD1-C54B-A823-F232F16939E7}"/>
                </a:ext>
              </a:extLst>
            </p:cNvPr>
            <p:cNvSpPr/>
            <p:nvPr/>
          </p:nvSpPr>
          <p:spPr>
            <a:xfrm>
              <a:off x="1263650" y="574873"/>
              <a:ext cx="2197100" cy="7011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Battleship</a:t>
              </a:r>
              <a:endParaRPr lang="en-US" dirty="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A31976E-3852-5440-B82B-A2DE173240E4}"/>
                </a:ext>
              </a:extLst>
            </p:cNvPr>
            <p:cNvCxnSpPr>
              <a:cxnSpLocks/>
            </p:cNvCxnSpPr>
            <p:nvPr/>
          </p:nvCxnSpPr>
          <p:spPr>
            <a:xfrm>
              <a:off x="1263650" y="920877"/>
              <a:ext cx="21971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016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50" y="3472975"/>
            <a:ext cx="835025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700" dirty="0">
                <a:solidFill>
                  <a:srgbClr val="267F99"/>
                </a:solidFill>
                <a:latin typeface="Menlo" panose="020B0609030804020204" pitchFamily="49" charset="0"/>
              </a:rPr>
              <a:t>Battleship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700" dirty="0" err="1">
                <a:solidFill>
                  <a:srgbClr val="001080"/>
                </a:solidFill>
                <a:latin typeface="Menlo" panose="020B0609030804020204" pitchFamily="49" charset="0"/>
              </a:rPr>
              <a:t>BattleshipBuilder</a:t>
            </a:r>
            <a:r>
              <a:rPr lang="en-US" sz="17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700" dirty="0" err="1">
                <a:solidFill>
                  <a:srgbClr val="795E26"/>
                </a:solidFill>
                <a:latin typeface="Menlo" panose="020B0609030804020204" pitchFamily="49" charset="0"/>
              </a:rPr>
              <a:t>rows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7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).</a:t>
            </a:r>
            <a:r>
              <a:rPr lang="en-US" sz="1700" dirty="0">
                <a:solidFill>
                  <a:srgbClr val="795E26"/>
                </a:solidFill>
                <a:latin typeface="Menlo" panose="020B0609030804020204" pitchFamily="49" charset="0"/>
              </a:rPr>
              <a:t>columns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7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).</a:t>
            </a:r>
            <a:r>
              <a:rPr lang="en-US" sz="1700" dirty="0">
                <a:solidFill>
                  <a:srgbClr val="795E26"/>
                </a:solidFill>
                <a:latin typeface="Menlo" panose="020B0609030804020204" pitchFamily="49" charset="0"/>
              </a:rPr>
              <a:t>build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78B0ADD-3024-604F-9E27-AE4D4D0E77CA}"/>
              </a:ext>
            </a:extLst>
          </p:cNvPr>
          <p:cNvGrpSpPr/>
          <p:nvPr/>
        </p:nvGrpSpPr>
        <p:grpSpPr>
          <a:xfrm>
            <a:off x="1387542" y="1932650"/>
            <a:ext cx="2397058" cy="743401"/>
            <a:chOff x="3841750" y="536646"/>
            <a:chExt cx="2197100" cy="87005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670DD5E-0AC6-9749-AB27-9E0B3700762E}"/>
                </a:ext>
              </a:extLst>
            </p:cNvPr>
            <p:cNvGrpSpPr/>
            <p:nvPr/>
          </p:nvGrpSpPr>
          <p:grpSpPr>
            <a:xfrm>
              <a:off x="3841750" y="536646"/>
              <a:ext cx="2197100" cy="870056"/>
              <a:chOff x="3841750" y="536646"/>
              <a:chExt cx="2197100" cy="870056"/>
            </a:xfrm>
          </p:grpSpPr>
          <p:sp>
            <p:nvSpPr>
              <p:cNvPr id="19" name="Google Shape;149;p22">
                <a:extLst>
                  <a:ext uri="{FF2B5EF4-FFF2-40B4-BE49-F238E27FC236}">
                    <a16:creationId xmlns:a16="http://schemas.microsoft.com/office/drawing/2014/main" id="{41AA8CFE-F7E0-244D-956C-C8E02B4F927B}"/>
                  </a:ext>
                </a:extLst>
              </p:cNvPr>
              <p:cNvSpPr/>
              <p:nvPr/>
            </p:nvSpPr>
            <p:spPr>
              <a:xfrm>
                <a:off x="3841750" y="536647"/>
                <a:ext cx="2197100" cy="87005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E659A2C-0BFA-D844-9884-F7F71093C931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6123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rgbClr val="267F99"/>
                    </a:solidFill>
                    <a:latin typeface="Menlo" panose="020B0609030804020204" pitchFamily="49" charset="0"/>
                  </a:rPr>
                  <a:t>BattleshipBuilder</a:t>
                </a:r>
                <a:endParaRPr lang="en-US" dirty="0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F4528ED-1983-8945-A6F6-5D7EB2CBF4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2197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D77AE75-8AAE-2F4A-8D48-373828E82B27}"/>
                </a:ext>
              </a:extLst>
            </p:cNvPr>
            <p:cNvSpPr/>
            <p:nvPr/>
          </p:nvSpPr>
          <p:spPr>
            <a:xfrm>
              <a:off x="4028274" y="896860"/>
              <a:ext cx="1055240" cy="3602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795E26"/>
                  </a:solidFill>
                  <a:latin typeface="Menlo" panose="020B0609030804020204" pitchFamily="49" charset="0"/>
                </a:rPr>
                <a:t>rows(int)</a:t>
              </a:r>
              <a:endParaRPr lang="en-US" dirty="0"/>
            </a:p>
          </p:txBody>
        </p:sp>
      </p:grp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6445668A-EA8E-FD45-A20F-F4DA81BA69D9}"/>
              </a:ext>
            </a:extLst>
          </p:cNvPr>
          <p:cNvCxnSpPr>
            <a:cxnSpLocks/>
          </p:cNvCxnSpPr>
          <p:nvPr/>
        </p:nvCxnSpPr>
        <p:spPr>
          <a:xfrm flipH="1" flipV="1">
            <a:off x="7135065" y="889000"/>
            <a:ext cx="60721" cy="1481268"/>
          </a:xfrm>
          <a:prstGeom prst="bentConnector4">
            <a:avLst>
              <a:gd name="adj1" fmla="val -376476"/>
              <a:gd name="adj2" fmla="val 99368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0CA2EB6-FB69-4742-B84C-6149ECB350D9}"/>
              </a:ext>
            </a:extLst>
          </p:cNvPr>
          <p:cNvGrpSpPr/>
          <p:nvPr/>
        </p:nvGrpSpPr>
        <p:grpSpPr>
          <a:xfrm>
            <a:off x="5218638" y="617635"/>
            <a:ext cx="1916427" cy="523220"/>
            <a:chOff x="1263650" y="574873"/>
            <a:chExt cx="2197100" cy="701153"/>
          </a:xfrm>
        </p:grpSpPr>
        <p:sp>
          <p:nvSpPr>
            <p:cNvPr id="24" name="Google Shape;149;p22">
              <a:extLst>
                <a:ext uri="{FF2B5EF4-FFF2-40B4-BE49-F238E27FC236}">
                  <a16:creationId xmlns:a16="http://schemas.microsoft.com/office/drawing/2014/main" id="{E02BF7F2-0B9F-4844-8968-68FF81C0C2EE}"/>
                </a:ext>
              </a:extLst>
            </p:cNvPr>
            <p:cNvSpPr/>
            <p:nvPr/>
          </p:nvSpPr>
          <p:spPr>
            <a:xfrm>
              <a:off x="1263650" y="574873"/>
              <a:ext cx="2197100" cy="65534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280E80-BBD1-C54B-A823-F232F16939E7}"/>
                </a:ext>
              </a:extLst>
            </p:cNvPr>
            <p:cNvSpPr/>
            <p:nvPr/>
          </p:nvSpPr>
          <p:spPr>
            <a:xfrm>
              <a:off x="1263650" y="574873"/>
              <a:ext cx="2197100" cy="7011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Battleship</a:t>
              </a:r>
              <a:endParaRPr lang="en-US" dirty="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A31976E-3852-5440-B82B-A2DE173240E4}"/>
                </a:ext>
              </a:extLst>
            </p:cNvPr>
            <p:cNvCxnSpPr>
              <a:cxnSpLocks/>
            </p:cNvCxnSpPr>
            <p:nvPr/>
          </p:nvCxnSpPr>
          <p:spPr>
            <a:xfrm>
              <a:off x="1263650" y="920877"/>
              <a:ext cx="21971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293F5B4-B885-F14D-9341-B6757911D22B}"/>
              </a:ext>
            </a:extLst>
          </p:cNvPr>
          <p:cNvGrpSpPr/>
          <p:nvPr/>
        </p:nvGrpSpPr>
        <p:grpSpPr>
          <a:xfrm>
            <a:off x="4053045" y="1932650"/>
            <a:ext cx="1599294" cy="639101"/>
            <a:chOff x="3841750" y="536646"/>
            <a:chExt cx="2444992" cy="74798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096535D-2F22-A047-89CA-D9F1CFCCF0DC}"/>
                </a:ext>
              </a:extLst>
            </p:cNvPr>
            <p:cNvGrpSpPr/>
            <p:nvPr/>
          </p:nvGrpSpPr>
          <p:grpSpPr>
            <a:xfrm>
              <a:off x="3841750" y="536646"/>
              <a:ext cx="2197100" cy="747986"/>
              <a:chOff x="3841750" y="536646"/>
              <a:chExt cx="2197100" cy="747986"/>
            </a:xfrm>
          </p:grpSpPr>
          <p:sp>
            <p:nvSpPr>
              <p:cNvPr id="29" name="Google Shape;149;p22">
                <a:extLst>
                  <a:ext uri="{FF2B5EF4-FFF2-40B4-BE49-F238E27FC236}">
                    <a16:creationId xmlns:a16="http://schemas.microsoft.com/office/drawing/2014/main" id="{CF21B4D3-2763-044E-8B5B-36F33DC38996}"/>
                  </a:ext>
                </a:extLst>
              </p:cNvPr>
              <p:cNvSpPr/>
              <p:nvPr/>
            </p:nvSpPr>
            <p:spPr>
              <a:xfrm>
                <a:off x="3841750" y="536648"/>
                <a:ext cx="2197100" cy="74798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0BDB43-E014-8346-8677-49B05FB7636F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3602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67F99"/>
                    </a:solidFill>
                    <a:latin typeface="Menlo" panose="020B0609030804020204" pitchFamily="49" charset="0"/>
                  </a:rPr>
                  <a:t>_Rows</a:t>
                </a:r>
                <a:endParaRPr lang="en-US" dirty="0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BD8A000-67D2-8A4A-8597-3ADC768DC0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2197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12D143E-B075-104E-9F6F-8D75953BF64F}"/>
                </a:ext>
              </a:extLst>
            </p:cNvPr>
            <p:cNvSpPr/>
            <p:nvPr/>
          </p:nvSpPr>
          <p:spPr>
            <a:xfrm>
              <a:off x="3841750" y="889922"/>
              <a:ext cx="2444992" cy="3602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795E26"/>
                  </a:solidFill>
                  <a:latin typeface="Menlo" panose="020B0609030804020204" pitchFamily="49" charset="0"/>
                </a:rPr>
                <a:t>columns(int)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6587D62-6729-454F-B947-1354161E9429}"/>
              </a:ext>
            </a:extLst>
          </p:cNvPr>
          <p:cNvGrpSpPr/>
          <p:nvPr/>
        </p:nvGrpSpPr>
        <p:grpSpPr>
          <a:xfrm>
            <a:off x="5758640" y="1911017"/>
            <a:ext cx="1437146" cy="639101"/>
            <a:chOff x="3841750" y="536646"/>
            <a:chExt cx="2197100" cy="74798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1569A2C-796F-FD47-83C5-9CA42E6ED0F3}"/>
                </a:ext>
              </a:extLst>
            </p:cNvPr>
            <p:cNvGrpSpPr/>
            <p:nvPr/>
          </p:nvGrpSpPr>
          <p:grpSpPr>
            <a:xfrm>
              <a:off x="3841750" y="536646"/>
              <a:ext cx="2197100" cy="747986"/>
              <a:chOff x="3841750" y="536646"/>
              <a:chExt cx="2197100" cy="747986"/>
            </a:xfrm>
          </p:grpSpPr>
          <p:sp>
            <p:nvSpPr>
              <p:cNvPr id="35" name="Google Shape;149;p22">
                <a:extLst>
                  <a:ext uri="{FF2B5EF4-FFF2-40B4-BE49-F238E27FC236}">
                    <a16:creationId xmlns:a16="http://schemas.microsoft.com/office/drawing/2014/main" id="{C5C6BFA4-4A80-A943-92EC-EEF201EA7E90}"/>
                  </a:ext>
                </a:extLst>
              </p:cNvPr>
              <p:cNvSpPr/>
              <p:nvPr/>
            </p:nvSpPr>
            <p:spPr>
              <a:xfrm>
                <a:off x="3841750" y="536648"/>
                <a:ext cx="2197100" cy="74798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4A176E1-C349-BC4F-9B52-77346C8A8C73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3602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67F99"/>
                    </a:solidFill>
                    <a:latin typeface="Menlo" panose="020B0609030804020204" pitchFamily="49" charset="0"/>
                  </a:rPr>
                  <a:t>_Columns</a:t>
                </a:r>
                <a:endParaRPr lang="en-US" dirty="0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BB862C29-93A6-0647-9A73-6F08216F58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2197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97C22B8-C966-024F-8668-8307ED51B414}"/>
                </a:ext>
              </a:extLst>
            </p:cNvPr>
            <p:cNvSpPr/>
            <p:nvPr/>
          </p:nvSpPr>
          <p:spPr>
            <a:xfrm>
              <a:off x="4034094" y="912217"/>
              <a:ext cx="1431677" cy="3602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795E26"/>
                  </a:solidFill>
                  <a:latin typeface="Menlo" panose="020B0609030804020204" pitchFamily="49" charset="0"/>
                </a:rPr>
                <a:t>build()</a:t>
              </a:r>
              <a:endParaRPr lang="en-US" dirty="0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3535689-BFE2-9B4F-9486-941F9DA5DD14}"/>
              </a:ext>
            </a:extLst>
          </p:cNvPr>
          <p:cNvCxnSpPr/>
          <p:nvPr/>
        </p:nvCxnSpPr>
        <p:spPr>
          <a:xfrm>
            <a:off x="3784600" y="2455870"/>
            <a:ext cx="268446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823981E-70C2-544D-AE3C-2CDF3AE2D000}"/>
              </a:ext>
            </a:extLst>
          </p:cNvPr>
          <p:cNvCxnSpPr/>
          <p:nvPr/>
        </p:nvCxnSpPr>
        <p:spPr>
          <a:xfrm>
            <a:off x="5490194" y="2381388"/>
            <a:ext cx="268446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98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533400" y="552450"/>
            <a:ext cx="2106600" cy="12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Battleship</a:t>
            </a:r>
            <a:endParaRPr dirty="0"/>
          </a:p>
        </p:txBody>
      </p:sp>
      <p:sp>
        <p:nvSpPr>
          <p:cNvPr id="151" name="Google Shape;151;p22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A1A9E7F-34D9-9945-9B5B-15E46DE034A9}"/>
              </a:ext>
            </a:extLst>
          </p:cNvPr>
          <p:cNvSpPr txBox="1"/>
          <p:nvPr/>
        </p:nvSpPr>
        <p:spPr>
          <a:xfrm>
            <a:off x="1166423" y="1890308"/>
            <a:ext cx="31598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  <a:latin typeface="Fira Code Medium" panose="020B0509050000020004" pitchFamily="49" charset="0"/>
                <a:ea typeface="Fira Code Medium" panose="020B0509050000020004" pitchFamily="49" charset="0"/>
              </a:rPr>
              <a:t>// create a 11X9 Battleship game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03679A-D97E-5B4D-8144-7C04A160D909}"/>
              </a:ext>
            </a:extLst>
          </p:cNvPr>
          <p:cNvSpPr txBox="1"/>
          <p:nvPr/>
        </p:nvSpPr>
        <p:spPr>
          <a:xfrm>
            <a:off x="1166423" y="2155009"/>
            <a:ext cx="3438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  <a:latin typeface="Fira Code Medium" panose="020B0509050000020004" pitchFamily="49" charset="0"/>
                <a:ea typeface="Fira Code Medium" panose="020B0509050000020004" pitchFamily="49" charset="0"/>
              </a:rPr>
              <a:t>// Place a sub at 4,3 heading south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97A776-26A0-6749-BFDA-648F5C463697}"/>
              </a:ext>
            </a:extLst>
          </p:cNvPr>
          <p:cNvSpPr txBox="1"/>
          <p:nvPr/>
        </p:nvSpPr>
        <p:spPr>
          <a:xfrm>
            <a:off x="1166423" y="2453122"/>
            <a:ext cx="371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  <a:latin typeface="Fira Code Medium" panose="020B0509050000020004" pitchFamily="49" charset="0"/>
                <a:ea typeface="Fira Code Medium" panose="020B0509050000020004" pitchFamily="49" charset="0"/>
              </a:rPr>
              <a:t>// Place a carrier at 2,1 heading east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F0E1D79-AF99-AD48-A526-B736AE8064A6}"/>
              </a:ext>
            </a:extLst>
          </p:cNvPr>
          <p:cNvGrpSpPr/>
          <p:nvPr/>
        </p:nvGrpSpPr>
        <p:grpSpPr>
          <a:xfrm>
            <a:off x="4940190" y="1007894"/>
            <a:ext cx="3514105" cy="2913121"/>
            <a:chOff x="4940190" y="1007894"/>
            <a:chExt cx="3514105" cy="291312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703B437-167A-4E4E-B871-992DE470F3EB}"/>
                </a:ext>
              </a:extLst>
            </p:cNvPr>
            <p:cNvGrpSpPr/>
            <p:nvPr/>
          </p:nvGrpSpPr>
          <p:grpSpPr>
            <a:xfrm>
              <a:off x="5150836" y="1222484"/>
              <a:ext cx="3298209" cy="2698531"/>
              <a:chOff x="3964150" y="717331"/>
              <a:chExt cx="4646450" cy="3801636"/>
            </a:xfrm>
          </p:grpSpPr>
          <p:sp>
            <p:nvSpPr>
              <p:cNvPr id="149" name="Google Shape;149;p22"/>
              <p:cNvSpPr/>
              <p:nvPr/>
            </p:nvSpPr>
            <p:spPr>
              <a:xfrm>
                <a:off x="3964151" y="717331"/>
                <a:ext cx="4646449" cy="3801636"/>
              </a:xfrm>
              <a:prstGeom prst="rect">
                <a:avLst/>
              </a:prstGeom>
              <a:noFill/>
              <a:ln w="19050" cap="flat" cmpd="sng">
                <a:solidFill>
                  <a:srgbClr val="11111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6F5D634E-CB43-F44D-B674-4FEB527A08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64151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E532B27-B360-254B-AB1F-1DD8FB0F01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86555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0BCE96BD-786C-CD40-8C4A-A90AC3575B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8959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7347442B-3613-AC4A-8086-774F1E5CAC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31363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6BEB4DBA-2ED1-904A-A31E-AE49447197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53767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18D5C4BD-5D88-8F40-97A2-3CE25BCE5F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76171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DD608AE-15F4-CA44-ADA0-0CEEBA7D3F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8575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FB5FA4B-C57D-E849-98D9-5E3A34AF21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20979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25B2B13-B37A-464E-8557-1DA8EDB5B5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43383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9D32BEC-BF7E-6B4B-97A5-F08B209AE4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5787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9EE446D-2EC3-B144-897F-F08CB8E04A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88191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C910B79-757E-A143-80C3-0BA4DD5635B9}"/>
                  </a:ext>
                </a:extLst>
              </p:cNvPr>
              <p:cNvCxnSpPr/>
              <p:nvPr/>
            </p:nvCxnSpPr>
            <p:spPr>
              <a:xfrm rot="5400000">
                <a:off x="6287371" y="-1605889"/>
                <a:ext cx="0" cy="46464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DC3DC377-0E3C-BA46-9C27-0E8A2EC244B2}"/>
                  </a:ext>
                </a:extLst>
              </p:cNvPr>
              <p:cNvCxnSpPr/>
              <p:nvPr/>
            </p:nvCxnSpPr>
            <p:spPr>
              <a:xfrm rot="5400000">
                <a:off x="6287371" y="-1183485"/>
                <a:ext cx="0" cy="46464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577E08F1-226F-E542-A89C-0993027D1F83}"/>
                  </a:ext>
                </a:extLst>
              </p:cNvPr>
              <p:cNvCxnSpPr/>
              <p:nvPr/>
            </p:nvCxnSpPr>
            <p:spPr>
              <a:xfrm rot="5400000">
                <a:off x="6287371" y="-761081"/>
                <a:ext cx="0" cy="46464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ED76658-170B-8D40-967C-04C0532EA7F5}"/>
                  </a:ext>
                </a:extLst>
              </p:cNvPr>
              <p:cNvCxnSpPr/>
              <p:nvPr/>
            </p:nvCxnSpPr>
            <p:spPr>
              <a:xfrm rot="5400000">
                <a:off x="6287371" y="-338677"/>
                <a:ext cx="0" cy="46464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6FE70DB1-14C0-6440-AD65-981392F64707}"/>
                  </a:ext>
                </a:extLst>
              </p:cNvPr>
              <p:cNvCxnSpPr/>
              <p:nvPr/>
            </p:nvCxnSpPr>
            <p:spPr>
              <a:xfrm rot="5400000">
                <a:off x="6287371" y="83728"/>
                <a:ext cx="0" cy="46464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615AC436-B2BA-C047-9095-7A6DD2548719}"/>
                  </a:ext>
                </a:extLst>
              </p:cNvPr>
              <p:cNvCxnSpPr/>
              <p:nvPr/>
            </p:nvCxnSpPr>
            <p:spPr>
              <a:xfrm rot="5400000">
                <a:off x="6287371" y="506132"/>
                <a:ext cx="0" cy="46464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BD573B2-0B2E-C04C-8D47-5E88E4F8022E}"/>
                  </a:ext>
                </a:extLst>
              </p:cNvPr>
              <p:cNvCxnSpPr/>
              <p:nvPr/>
            </p:nvCxnSpPr>
            <p:spPr>
              <a:xfrm rot="5400000">
                <a:off x="6287371" y="928536"/>
                <a:ext cx="0" cy="46464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9831797D-4EB9-094C-86EC-AD31075AF65C}"/>
                  </a:ext>
                </a:extLst>
              </p:cNvPr>
              <p:cNvCxnSpPr/>
              <p:nvPr/>
            </p:nvCxnSpPr>
            <p:spPr>
              <a:xfrm rot="5400000">
                <a:off x="6287371" y="1350940"/>
                <a:ext cx="0" cy="46464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AE9DDB09-CF2A-F244-9632-ED5954D5867B}"/>
                  </a:ext>
                </a:extLst>
              </p:cNvPr>
              <p:cNvCxnSpPr/>
              <p:nvPr/>
            </p:nvCxnSpPr>
            <p:spPr>
              <a:xfrm rot="5400000">
                <a:off x="6287371" y="1773344"/>
                <a:ext cx="0" cy="46464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074FADF-84CF-734D-A69C-B215B3EE98B2}"/>
                </a:ext>
              </a:extLst>
            </p:cNvPr>
            <p:cNvSpPr txBox="1"/>
            <p:nvPr/>
          </p:nvSpPr>
          <p:spPr>
            <a:xfrm>
              <a:off x="5179008" y="1007894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1D7344C-0904-E04B-B7E9-9F6C6F93DF7E}"/>
                </a:ext>
              </a:extLst>
            </p:cNvPr>
            <p:cNvSpPr txBox="1"/>
            <p:nvPr/>
          </p:nvSpPr>
          <p:spPr>
            <a:xfrm>
              <a:off x="5471078" y="1007894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7D57B7D-487C-064A-9207-C4B0C880C97C}"/>
                </a:ext>
              </a:extLst>
            </p:cNvPr>
            <p:cNvSpPr txBox="1"/>
            <p:nvPr/>
          </p:nvSpPr>
          <p:spPr>
            <a:xfrm>
              <a:off x="5763148" y="1007894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D8E9E35-54FB-A846-B5AB-8366BFCFC2C8}"/>
                </a:ext>
              </a:extLst>
            </p:cNvPr>
            <p:cNvSpPr txBox="1"/>
            <p:nvPr/>
          </p:nvSpPr>
          <p:spPr>
            <a:xfrm>
              <a:off x="6055218" y="1007894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3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EADA384-D494-0E4C-80B7-CD4ADA0FCFA7}"/>
                </a:ext>
              </a:extLst>
            </p:cNvPr>
            <p:cNvSpPr txBox="1"/>
            <p:nvPr/>
          </p:nvSpPr>
          <p:spPr>
            <a:xfrm>
              <a:off x="6347288" y="1007894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1877A37-585A-E647-AB62-8DBB293EF0EB}"/>
                </a:ext>
              </a:extLst>
            </p:cNvPr>
            <p:cNvSpPr txBox="1"/>
            <p:nvPr/>
          </p:nvSpPr>
          <p:spPr>
            <a:xfrm>
              <a:off x="6639358" y="1007894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5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07DC46E-D574-E14D-9C1F-33775380FE2F}"/>
                </a:ext>
              </a:extLst>
            </p:cNvPr>
            <p:cNvSpPr txBox="1"/>
            <p:nvPr/>
          </p:nvSpPr>
          <p:spPr>
            <a:xfrm>
              <a:off x="6931428" y="1007894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F6E7FD3-1A55-304D-9C7E-D1E95BBFD846}"/>
                </a:ext>
              </a:extLst>
            </p:cNvPr>
            <p:cNvSpPr txBox="1"/>
            <p:nvPr/>
          </p:nvSpPr>
          <p:spPr>
            <a:xfrm>
              <a:off x="7223498" y="1007894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7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371001E-4545-E34E-8B78-612D36155A78}"/>
                </a:ext>
              </a:extLst>
            </p:cNvPr>
            <p:cNvSpPr txBox="1"/>
            <p:nvPr/>
          </p:nvSpPr>
          <p:spPr>
            <a:xfrm>
              <a:off x="7515568" y="1007894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8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524C8CC-A52D-1746-9B9F-085DBE080AC1}"/>
                </a:ext>
              </a:extLst>
            </p:cNvPr>
            <p:cNvSpPr txBox="1"/>
            <p:nvPr/>
          </p:nvSpPr>
          <p:spPr>
            <a:xfrm>
              <a:off x="7807638" y="1007894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9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B52E4F8-BDD1-BD41-B4D7-3D6C876DB357}"/>
                </a:ext>
              </a:extLst>
            </p:cNvPr>
            <p:cNvSpPr txBox="1"/>
            <p:nvPr/>
          </p:nvSpPr>
          <p:spPr>
            <a:xfrm>
              <a:off x="8099711" y="1007894"/>
              <a:ext cx="35458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10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82F38EF-3003-EE41-8E03-318EE66BEFFC}"/>
                </a:ext>
              </a:extLst>
            </p:cNvPr>
            <p:cNvSpPr txBox="1"/>
            <p:nvPr/>
          </p:nvSpPr>
          <p:spPr>
            <a:xfrm>
              <a:off x="4940190" y="1279825"/>
              <a:ext cx="2696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64CB4E7-3157-8A46-93FE-6FE037C4538F}"/>
                </a:ext>
              </a:extLst>
            </p:cNvPr>
            <p:cNvSpPr txBox="1"/>
            <p:nvPr/>
          </p:nvSpPr>
          <p:spPr>
            <a:xfrm>
              <a:off x="4940190" y="1572503"/>
              <a:ext cx="2696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1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E172089-92D4-DE46-8404-6AD663901FD8}"/>
                </a:ext>
              </a:extLst>
            </p:cNvPr>
            <p:cNvSpPr txBox="1"/>
            <p:nvPr/>
          </p:nvSpPr>
          <p:spPr>
            <a:xfrm>
              <a:off x="4940190" y="1865181"/>
              <a:ext cx="2696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7087D67-53CF-324A-B6B3-24F8B87D7056}"/>
                </a:ext>
              </a:extLst>
            </p:cNvPr>
            <p:cNvSpPr txBox="1"/>
            <p:nvPr/>
          </p:nvSpPr>
          <p:spPr>
            <a:xfrm>
              <a:off x="4940190" y="2157859"/>
              <a:ext cx="2696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3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3F8F27E-C2BF-8C4A-8078-27FEC5E5CF1F}"/>
                </a:ext>
              </a:extLst>
            </p:cNvPr>
            <p:cNvSpPr txBox="1"/>
            <p:nvPr/>
          </p:nvSpPr>
          <p:spPr>
            <a:xfrm>
              <a:off x="4940190" y="2450537"/>
              <a:ext cx="2696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4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4F65115-C330-5B48-BD4C-C4BE9C4F8B03}"/>
                </a:ext>
              </a:extLst>
            </p:cNvPr>
            <p:cNvSpPr txBox="1"/>
            <p:nvPr/>
          </p:nvSpPr>
          <p:spPr>
            <a:xfrm>
              <a:off x="4940190" y="3035893"/>
              <a:ext cx="2696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5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E09E50D-45BB-844B-B519-CA94895F99A9}"/>
                </a:ext>
              </a:extLst>
            </p:cNvPr>
            <p:cNvSpPr txBox="1"/>
            <p:nvPr/>
          </p:nvSpPr>
          <p:spPr>
            <a:xfrm>
              <a:off x="4940190" y="3328571"/>
              <a:ext cx="2696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6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71EFB6F-9C99-2044-B079-2A14FD327F7B}"/>
                </a:ext>
              </a:extLst>
            </p:cNvPr>
            <p:cNvSpPr txBox="1"/>
            <p:nvPr/>
          </p:nvSpPr>
          <p:spPr>
            <a:xfrm>
              <a:off x="4940190" y="2743215"/>
              <a:ext cx="2696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7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7E51BB7-27D3-7340-87BE-F03C189BEDA0}"/>
                </a:ext>
              </a:extLst>
            </p:cNvPr>
            <p:cNvSpPr txBox="1"/>
            <p:nvPr/>
          </p:nvSpPr>
          <p:spPr>
            <a:xfrm>
              <a:off x="4940190" y="3621252"/>
              <a:ext cx="2696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8</a:t>
              </a:r>
            </a:p>
          </p:txBody>
        </p:sp>
      </p:grp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B6D4A77-D903-9F4F-A4DF-0FA3A44F02BF}"/>
              </a:ext>
            </a:extLst>
          </p:cNvPr>
          <p:cNvSpPr/>
          <p:nvPr/>
        </p:nvSpPr>
        <p:spPr>
          <a:xfrm>
            <a:off x="6383022" y="2155915"/>
            <a:ext cx="223499" cy="807999"/>
          </a:xfrm>
          <a:prstGeom prst="roundRect">
            <a:avLst/>
          </a:prstGeom>
          <a:solidFill>
            <a:srgbClr val="0096FF"/>
          </a:solidFill>
          <a:ln>
            <a:solidFill>
              <a:srgbClr val="00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BC2179BE-9C67-C344-8547-3A025B0C8BF1}"/>
              </a:ext>
            </a:extLst>
          </p:cNvPr>
          <p:cNvSpPr/>
          <p:nvPr/>
        </p:nvSpPr>
        <p:spPr>
          <a:xfrm rot="16200000">
            <a:off x="6384465" y="967407"/>
            <a:ext cx="223499" cy="1409662"/>
          </a:xfrm>
          <a:prstGeom prst="roundRect">
            <a:avLst/>
          </a:prstGeom>
          <a:solidFill>
            <a:srgbClr val="0096FF"/>
          </a:solidFill>
          <a:ln>
            <a:solidFill>
              <a:srgbClr val="00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3D5613A-351E-8A47-89D8-C68610A9F13A}"/>
              </a:ext>
            </a:extLst>
          </p:cNvPr>
          <p:cNvSpPr txBox="1"/>
          <p:nvPr/>
        </p:nvSpPr>
        <p:spPr>
          <a:xfrm>
            <a:off x="1166423" y="2746425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  <a:latin typeface="Fira Code Medium" panose="020B0509050000020004" pitchFamily="49" charset="0"/>
                <a:ea typeface="Fira Code Medium" panose="020B0509050000020004" pitchFamily="49" charset="0"/>
              </a:rPr>
              <a:t>// Drop bomb at 2,3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FE60304-6647-FC4D-B619-3EEB360B45FF}"/>
              </a:ext>
            </a:extLst>
          </p:cNvPr>
          <p:cNvSpPr/>
          <p:nvPr/>
        </p:nvSpPr>
        <p:spPr>
          <a:xfrm>
            <a:off x="5803709" y="2167307"/>
            <a:ext cx="184395" cy="18439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3855036-2C30-EB4C-9CF9-34CC0C1E7BFA}"/>
              </a:ext>
            </a:extLst>
          </p:cNvPr>
          <p:cNvSpPr/>
          <p:nvPr/>
        </p:nvSpPr>
        <p:spPr>
          <a:xfrm>
            <a:off x="6114407" y="1586691"/>
            <a:ext cx="184395" cy="184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7729337-47D6-2E49-8B91-DED25B06DBFA}"/>
              </a:ext>
            </a:extLst>
          </p:cNvPr>
          <p:cNvSpPr txBox="1"/>
          <p:nvPr/>
        </p:nvSpPr>
        <p:spPr>
          <a:xfrm>
            <a:off x="1166423" y="3069659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  <a:latin typeface="Fira Code Medium" panose="020B0509050000020004" pitchFamily="49" charset="0"/>
                <a:ea typeface="Fira Code Medium" panose="020B0509050000020004" pitchFamily="49" charset="0"/>
              </a:rPr>
              <a:t>// Drop bomb at 3,1</a:t>
            </a:r>
          </a:p>
        </p:txBody>
      </p:sp>
    </p:spTree>
    <p:extLst>
      <p:ext uri="{BB962C8B-B14F-4D97-AF65-F5344CB8AC3E}">
        <p14:creationId xmlns:p14="http://schemas.microsoft.com/office/powerpoint/2010/main" val="278704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29" grpId="0"/>
      <p:bldP spid="30" grpId="0"/>
      <p:bldP spid="5" grpId="0" animBg="1"/>
      <p:bldP spid="54" grpId="0" animBg="1"/>
      <p:bldP spid="55" grpId="0"/>
      <p:bldP spid="6" grpId="0" animBg="1"/>
      <p:bldP spid="56" grpId="0" animBg="1"/>
      <p:bldP spid="5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49" y="3472975"/>
            <a:ext cx="7970629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400" dirty="0">
                <a:solidFill>
                  <a:srgbClr val="267F99"/>
                </a:solidFill>
                <a:latin typeface="Menlo" panose="020B0609030804020204" pitchFamily="49" charset="0"/>
              </a:rPr>
              <a:t>Battleship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4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95E26"/>
                </a:solidFill>
                <a:latin typeface="Menlo" panose="020B0609030804020204" pitchFamily="49" charset="0"/>
              </a:rPr>
              <a:t>Battleship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sz="14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,false,true, -</a:t>
            </a:r>
            <a:r>
              <a:rPr lang="en-US" sz="1400" dirty="0">
                <a:solidFill>
                  <a:srgbClr val="09885A"/>
                </a:solidFill>
                <a:latin typeface="Menlo" panose="020B0609030804020204" pitchFamily="49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Menlo" panose="020B0609030804020204" pitchFamily="49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5" name="Google Shape;149;p22">
            <a:extLst>
              <a:ext uri="{FF2B5EF4-FFF2-40B4-BE49-F238E27FC236}">
                <a16:creationId xmlns:a16="http://schemas.microsoft.com/office/drawing/2014/main" id="{B28ED524-A25F-4548-AB8F-3C11276AC0DD}"/>
              </a:ext>
            </a:extLst>
          </p:cNvPr>
          <p:cNvSpPr/>
          <p:nvPr/>
        </p:nvSpPr>
        <p:spPr>
          <a:xfrm>
            <a:off x="1441450" y="511246"/>
            <a:ext cx="7245350" cy="80159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E5AB6C-2E62-6A4F-9CA3-B80333F01617}"/>
              </a:ext>
            </a:extLst>
          </p:cNvPr>
          <p:cNvSpPr/>
          <p:nvPr/>
        </p:nvSpPr>
        <p:spPr>
          <a:xfrm>
            <a:off x="1441450" y="511247"/>
            <a:ext cx="72453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Battleship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0A9DB9-2E56-AB41-B54B-D51CB3516561}"/>
              </a:ext>
            </a:extLst>
          </p:cNvPr>
          <p:cNvCxnSpPr>
            <a:cxnSpLocks/>
          </p:cNvCxnSpPr>
          <p:nvPr/>
        </p:nvCxnSpPr>
        <p:spPr>
          <a:xfrm>
            <a:off x="1441450" y="857250"/>
            <a:ext cx="72453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E0B031C-405F-CD40-AD82-1C0E97DEC0CC}"/>
              </a:ext>
            </a:extLst>
          </p:cNvPr>
          <p:cNvSpPr/>
          <p:nvPr/>
        </p:nvSpPr>
        <p:spPr>
          <a:xfrm>
            <a:off x="1396311" y="895479"/>
            <a:ext cx="75876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Battleship(int, int, Boolean, Boolean, Boolean, int, string, ?, 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76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50" y="3472975"/>
            <a:ext cx="753110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       @</a:t>
            </a:r>
            <a:r>
              <a:rPr lang="en-US" sz="1400" dirty="0" err="1">
                <a:solidFill>
                  <a:srgbClr val="267F99"/>
                </a:solidFill>
                <a:latin typeface="Menlo" panose="020B0609030804020204" pitchFamily="49" charset="0"/>
              </a:rPr>
              <a:t>Autowire</a:t>
            </a:r>
            <a:b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400" dirty="0">
                <a:solidFill>
                  <a:srgbClr val="267F99"/>
                </a:solidFill>
                <a:latin typeface="Menlo" panose="020B0609030804020204" pitchFamily="49" charset="0"/>
              </a:rPr>
              <a:t>Game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Menlo" panose="020B0609030804020204" pitchFamily="49" charset="0"/>
              </a:rPr>
              <a:t>game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83646C8-F09E-5245-99FF-E6D44E642050}"/>
              </a:ext>
            </a:extLst>
          </p:cNvPr>
          <p:cNvGrpSpPr/>
          <p:nvPr/>
        </p:nvGrpSpPr>
        <p:grpSpPr>
          <a:xfrm>
            <a:off x="3554862" y="776771"/>
            <a:ext cx="2417151" cy="743401"/>
            <a:chOff x="3841750" y="536646"/>
            <a:chExt cx="2197100" cy="870056"/>
          </a:xfrm>
        </p:grpSpPr>
        <p:sp>
          <p:nvSpPr>
            <p:cNvPr id="11" name="Google Shape;149;p22">
              <a:extLst>
                <a:ext uri="{FF2B5EF4-FFF2-40B4-BE49-F238E27FC236}">
                  <a16:creationId xmlns:a16="http://schemas.microsoft.com/office/drawing/2014/main" id="{E79909E5-EC5C-1C40-886C-8E37B7518A6F}"/>
                </a:ext>
              </a:extLst>
            </p:cNvPr>
            <p:cNvSpPr/>
            <p:nvPr/>
          </p:nvSpPr>
          <p:spPr>
            <a:xfrm>
              <a:off x="3841750" y="536647"/>
              <a:ext cx="2197100" cy="87005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86C12F6-A526-594A-85C0-01DF77432AB8}"/>
                </a:ext>
              </a:extLst>
            </p:cNvPr>
            <p:cNvSpPr/>
            <p:nvPr/>
          </p:nvSpPr>
          <p:spPr>
            <a:xfrm>
              <a:off x="3841750" y="536646"/>
              <a:ext cx="2197100" cy="3602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Game</a:t>
              </a:r>
              <a:endParaRPr lang="en-US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3F941D5-6369-3344-BE8D-345104A49F24}"/>
                </a:ext>
              </a:extLst>
            </p:cNvPr>
            <p:cNvCxnSpPr>
              <a:cxnSpLocks/>
            </p:cNvCxnSpPr>
            <p:nvPr/>
          </p:nvCxnSpPr>
          <p:spPr>
            <a:xfrm>
              <a:off x="3841750" y="882650"/>
              <a:ext cx="21971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676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50" y="3472975"/>
            <a:ext cx="753110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400" dirty="0">
                <a:solidFill>
                  <a:srgbClr val="795E26"/>
                </a:solidFill>
                <a:latin typeface="Menlo" panose="020B0609030804020204" pitchFamily="49" charset="0"/>
              </a:rPr>
              <a:t>        </a:t>
            </a:r>
            <a:r>
              <a:rPr lang="en-US" sz="1400" dirty="0" err="1">
                <a:solidFill>
                  <a:srgbClr val="795E26"/>
                </a:solidFill>
                <a:latin typeface="Menlo" panose="020B0609030804020204" pitchFamily="49" charset="0"/>
              </a:rPr>
              <a:t>startBattleship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83646C8-F09E-5245-99FF-E6D44E642050}"/>
              </a:ext>
            </a:extLst>
          </p:cNvPr>
          <p:cNvGrpSpPr/>
          <p:nvPr/>
        </p:nvGrpSpPr>
        <p:grpSpPr>
          <a:xfrm>
            <a:off x="3554862" y="776771"/>
            <a:ext cx="2417151" cy="1629879"/>
            <a:chOff x="3841750" y="536646"/>
            <a:chExt cx="2197100" cy="1907565"/>
          </a:xfrm>
        </p:grpSpPr>
        <p:sp>
          <p:nvSpPr>
            <p:cNvPr id="11" name="Google Shape;149;p22">
              <a:extLst>
                <a:ext uri="{FF2B5EF4-FFF2-40B4-BE49-F238E27FC236}">
                  <a16:creationId xmlns:a16="http://schemas.microsoft.com/office/drawing/2014/main" id="{E79909E5-EC5C-1C40-886C-8E37B7518A6F}"/>
                </a:ext>
              </a:extLst>
            </p:cNvPr>
            <p:cNvSpPr/>
            <p:nvPr/>
          </p:nvSpPr>
          <p:spPr>
            <a:xfrm>
              <a:off x="3841750" y="536647"/>
              <a:ext cx="2197100" cy="190756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86C12F6-A526-594A-85C0-01DF77432AB8}"/>
                </a:ext>
              </a:extLst>
            </p:cNvPr>
            <p:cNvSpPr/>
            <p:nvPr/>
          </p:nvSpPr>
          <p:spPr>
            <a:xfrm>
              <a:off x="3841750" y="536646"/>
              <a:ext cx="2197100" cy="3602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3F941D5-6369-3344-BE8D-345104A49F24}"/>
                </a:ext>
              </a:extLst>
            </p:cNvPr>
            <p:cNvCxnSpPr>
              <a:cxnSpLocks/>
            </p:cNvCxnSpPr>
            <p:nvPr/>
          </p:nvCxnSpPr>
          <p:spPr>
            <a:xfrm>
              <a:off x="3841750" y="882650"/>
              <a:ext cx="21971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40A88CD-E904-D348-8914-F9A12B722D8E}"/>
              </a:ext>
            </a:extLst>
          </p:cNvPr>
          <p:cNvSpPr/>
          <p:nvPr/>
        </p:nvSpPr>
        <p:spPr>
          <a:xfrm>
            <a:off x="3638410" y="1148471"/>
            <a:ext cx="20104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Menlo" panose="020B0609030804020204" pitchFamily="49" charset="0"/>
              </a:rPr>
              <a:t>global_state</a:t>
            </a:r>
            <a:endParaRPr lang="en-US" dirty="0"/>
          </a:p>
          <a:p>
            <a:r>
              <a:rPr lang="en-US" dirty="0" err="1">
                <a:solidFill>
                  <a:srgbClr val="795E26"/>
                </a:solidFill>
                <a:latin typeface="Menlo" panose="020B0609030804020204" pitchFamily="49" charset="0"/>
              </a:rPr>
              <a:t>startBattleship</a:t>
            </a:r>
            <a:r>
              <a:rPr lang="en-US" dirty="0">
                <a:latin typeface="Menlo" panose="020B0609030804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33527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50" y="3472975"/>
            <a:ext cx="835025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Menlo" panose="020B0609030804020204" pitchFamily="49" charset="0"/>
              </a:rPr>
              <a:t>g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Menlo" panose="020B0609030804020204" pitchFamily="49" charset="0"/>
              </a:rPr>
              <a:t>Battleship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001080"/>
                </a:solidFill>
                <a:latin typeface="Menlo" panose="020B0609030804020204" pitchFamily="49" charset="0"/>
              </a:rPr>
              <a:t>Level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800" dirty="0" err="1">
                <a:solidFill>
                  <a:srgbClr val="001080"/>
                </a:solidFill>
                <a:latin typeface="Menlo" panose="020B0609030804020204" pitchFamily="49" charset="0"/>
              </a:rPr>
              <a:t>Easy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7266BBC-AF85-A94C-A8B5-CA057FB13403}"/>
              </a:ext>
            </a:extLst>
          </p:cNvPr>
          <p:cNvGrpSpPr/>
          <p:nvPr/>
        </p:nvGrpSpPr>
        <p:grpSpPr>
          <a:xfrm>
            <a:off x="3784602" y="637071"/>
            <a:ext cx="2466811" cy="743401"/>
            <a:chOff x="3796611" y="536646"/>
            <a:chExt cx="2242239" cy="87005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FCA9D25-B1BE-F347-8E64-D86039EDDA74}"/>
                </a:ext>
              </a:extLst>
            </p:cNvPr>
            <p:cNvGrpSpPr/>
            <p:nvPr/>
          </p:nvGrpSpPr>
          <p:grpSpPr>
            <a:xfrm>
              <a:off x="3841750" y="536646"/>
              <a:ext cx="2197100" cy="870056"/>
              <a:chOff x="3841750" y="536646"/>
              <a:chExt cx="2197100" cy="870056"/>
            </a:xfrm>
          </p:grpSpPr>
          <p:sp>
            <p:nvSpPr>
              <p:cNvPr id="5" name="Google Shape;149;p22">
                <a:extLst>
                  <a:ext uri="{FF2B5EF4-FFF2-40B4-BE49-F238E27FC236}">
                    <a16:creationId xmlns:a16="http://schemas.microsoft.com/office/drawing/2014/main" id="{B28ED524-A25F-4548-AB8F-3C11276AC0DD}"/>
                  </a:ext>
                </a:extLst>
              </p:cNvPr>
              <p:cNvSpPr/>
              <p:nvPr/>
            </p:nvSpPr>
            <p:spPr>
              <a:xfrm>
                <a:off x="3841750" y="536647"/>
                <a:ext cx="2197100" cy="87005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AB6C-2E62-6A4F-9CA3-B80333F01617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3077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67F99"/>
                    </a:solidFill>
                    <a:latin typeface="Menlo" panose="020B0609030804020204" pitchFamily="49" charset="0"/>
                  </a:rPr>
                  <a:t>Battleship</a:t>
                </a:r>
                <a:endParaRPr lang="en-US" dirty="0"/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F10A9DB9-2E56-AB41-B54B-D51CB3516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2197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0B031C-405F-CD40-AD82-1C0E97DEC0CC}"/>
                </a:ext>
              </a:extLst>
            </p:cNvPr>
            <p:cNvSpPr/>
            <p:nvPr/>
          </p:nvSpPr>
          <p:spPr>
            <a:xfrm>
              <a:off x="3796611" y="920878"/>
              <a:ext cx="1925080" cy="3602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 Battleship(Level)</a:t>
              </a:r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1B503F1-5A78-3B45-9C11-2FE9A15B9E50}"/>
              </a:ext>
            </a:extLst>
          </p:cNvPr>
          <p:cNvGrpSpPr/>
          <p:nvPr/>
        </p:nvGrpSpPr>
        <p:grpSpPr>
          <a:xfrm>
            <a:off x="3327398" y="1937224"/>
            <a:ext cx="2305052" cy="489039"/>
            <a:chOff x="1263650" y="574873"/>
            <a:chExt cx="2197100" cy="655348"/>
          </a:xfrm>
        </p:grpSpPr>
        <p:sp>
          <p:nvSpPr>
            <p:cNvPr id="10" name="Google Shape;149;p22">
              <a:extLst>
                <a:ext uri="{FF2B5EF4-FFF2-40B4-BE49-F238E27FC236}">
                  <a16:creationId xmlns:a16="http://schemas.microsoft.com/office/drawing/2014/main" id="{614F65E4-8D2F-5046-8A5F-906B1ECF78B6}"/>
                </a:ext>
              </a:extLst>
            </p:cNvPr>
            <p:cNvSpPr/>
            <p:nvPr/>
          </p:nvSpPr>
          <p:spPr>
            <a:xfrm>
              <a:off x="1263650" y="574873"/>
              <a:ext cx="2197100" cy="65534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CAA3BB-7D2F-6A42-BDB7-CE6C81FE6263}"/>
                </a:ext>
              </a:extLst>
            </p:cNvPr>
            <p:cNvSpPr/>
            <p:nvPr/>
          </p:nvSpPr>
          <p:spPr>
            <a:xfrm>
              <a:off x="1263650" y="574873"/>
              <a:ext cx="2197100" cy="412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Level</a:t>
              </a:r>
              <a:endParaRPr lang="en-US" dirty="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F18CAB7-1D69-8A41-BFDA-224CD0D9B609}"/>
                </a:ext>
              </a:extLst>
            </p:cNvPr>
            <p:cNvCxnSpPr>
              <a:cxnSpLocks/>
            </p:cNvCxnSpPr>
            <p:nvPr/>
          </p:nvCxnSpPr>
          <p:spPr>
            <a:xfrm>
              <a:off x="1263650" y="920877"/>
              <a:ext cx="21971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BA1680-3215-F54A-93D9-1FA7370A578C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4479924" y="1380472"/>
            <a:ext cx="320678" cy="556752"/>
          </a:xfrm>
          <a:prstGeom prst="line">
            <a:avLst/>
          </a:prstGeom>
          <a:ln>
            <a:head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9FC0077-2894-134D-A5B9-6A982731D3C0}"/>
              </a:ext>
            </a:extLst>
          </p:cNvPr>
          <p:cNvSpPr txBox="1"/>
          <p:nvPr/>
        </p:nvSpPr>
        <p:spPr>
          <a:xfrm>
            <a:off x="3327398" y="2168542"/>
            <a:ext cx="2305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Easy, Medium, Hard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01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50" y="3472975"/>
            <a:ext cx="835025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      var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Menlo" panose="020B0609030804020204" pitchFamily="49" charset="0"/>
              </a:rPr>
              <a:t>g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Menlo" panose="020B0609030804020204" pitchFamily="49" charset="0"/>
              </a:rPr>
              <a:t>Battleship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7266BBC-AF85-A94C-A8B5-CA057FB13403}"/>
              </a:ext>
            </a:extLst>
          </p:cNvPr>
          <p:cNvGrpSpPr/>
          <p:nvPr/>
        </p:nvGrpSpPr>
        <p:grpSpPr>
          <a:xfrm>
            <a:off x="3784602" y="637071"/>
            <a:ext cx="2466811" cy="1066963"/>
            <a:chOff x="3796611" y="536646"/>
            <a:chExt cx="2242239" cy="124874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FCA9D25-B1BE-F347-8E64-D86039EDDA74}"/>
                </a:ext>
              </a:extLst>
            </p:cNvPr>
            <p:cNvGrpSpPr/>
            <p:nvPr/>
          </p:nvGrpSpPr>
          <p:grpSpPr>
            <a:xfrm>
              <a:off x="3841750" y="536646"/>
              <a:ext cx="2197100" cy="1248744"/>
              <a:chOff x="3841750" y="536646"/>
              <a:chExt cx="2197100" cy="1248744"/>
            </a:xfrm>
          </p:grpSpPr>
          <p:sp>
            <p:nvSpPr>
              <p:cNvPr id="5" name="Google Shape;149;p22">
                <a:extLst>
                  <a:ext uri="{FF2B5EF4-FFF2-40B4-BE49-F238E27FC236}">
                    <a16:creationId xmlns:a16="http://schemas.microsoft.com/office/drawing/2014/main" id="{B28ED524-A25F-4548-AB8F-3C11276AC0DD}"/>
                  </a:ext>
                </a:extLst>
              </p:cNvPr>
              <p:cNvSpPr/>
              <p:nvPr/>
            </p:nvSpPr>
            <p:spPr>
              <a:xfrm>
                <a:off x="3841750" y="536647"/>
                <a:ext cx="2197100" cy="1248743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AB6C-2E62-6A4F-9CA3-B80333F01617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3077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67F99"/>
                    </a:solidFill>
                    <a:latin typeface="Menlo" panose="020B0609030804020204" pitchFamily="49" charset="0"/>
                  </a:rPr>
                  <a:t>Battleship</a:t>
                </a:r>
                <a:endParaRPr lang="en-US" dirty="0"/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F10A9DB9-2E56-AB41-B54B-D51CB3516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2197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0B031C-405F-CD40-AD82-1C0E97DEC0CC}"/>
                </a:ext>
              </a:extLst>
            </p:cNvPr>
            <p:cNvSpPr/>
            <p:nvPr/>
          </p:nvSpPr>
          <p:spPr>
            <a:xfrm>
              <a:off x="3796611" y="920878"/>
              <a:ext cx="1339338" cy="8645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width = 11</a:t>
              </a:r>
            </a:p>
            <a:p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Height = 9</a:t>
              </a:r>
            </a:p>
            <a:p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Battleship()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4610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50" y="3472975"/>
            <a:ext cx="835025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      var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Menlo" panose="020B0609030804020204" pitchFamily="49" charset="0"/>
              </a:rPr>
              <a:t>g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Menlo" panose="020B0609030804020204" pitchFamily="49" charset="0"/>
              </a:rPr>
              <a:t>Battleship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7266BBC-AF85-A94C-A8B5-CA057FB13403}"/>
              </a:ext>
            </a:extLst>
          </p:cNvPr>
          <p:cNvGrpSpPr/>
          <p:nvPr/>
        </p:nvGrpSpPr>
        <p:grpSpPr>
          <a:xfrm>
            <a:off x="3784602" y="637071"/>
            <a:ext cx="2466811" cy="743401"/>
            <a:chOff x="3796611" y="536646"/>
            <a:chExt cx="2242239" cy="87005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FCA9D25-B1BE-F347-8E64-D86039EDDA74}"/>
                </a:ext>
              </a:extLst>
            </p:cNvPr>
            <p:cNvGrpSpPr/>
            <p:nvPr/>
          </p:nvGrpSpPr>
          <p:grpSpPr>
            <a:xfrm>
              <a:off x="3841750" y="536646"/>
              <a:ext cx="2197100" cy="870056"/>
              <a:chOff x="3841750" y="536646"/>
              <a:chExt cx="2197100" cy="870056"/>
            </a:xfrm>
          </p:grpSpPr>
          <p:sp>
            <p:nvSpPr>
              <p:cNvPr id="5" name="Google Shape;149;p22">
                <a:extLst>
                  <a:ext uri="{FF2B5EF4-FFF2-40B4-BE49-F238E27FC236}">
                    <a16:creationId xmlns:a16="http://schemas.microsoft.com/office/drawing/2014/main" id="{B28ED524-A25F-4548-AB8F-3C11276AC0DD}"/>
                  </a:ext>
                </a:extLst>
              </p:cNvPr>
              <p:cNvSpPr/>
              <p:nvPr/>
            </p:nvSpPr>
            <p:spPr>
              <a:xfrm>
                <a:off x="3841750" y="536647"/>
                <a:ext cx="2197100" cy="87005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AB6C-2E62-6A4F-9CA3-B80333F01617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3077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67F99"/>
                    </a:solidFill>
                    <a:latin typeface="Menlo" panose="020B0609030804020204" pitchFamily="49" charset="0"/>
                  </a:rPr>
                  <a:t>Battleship</a:t>
                </a:r>
                <a:endParaRPr lang="en-US" dirty="0"/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F10A9DB9-2E56-AB41-B54B-D51CB3516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2197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0B031C-405F-CD40-AD82-1C0E97DEC0CC}"/>
                </a:ext>
              </a:extLst>
            </p:cNvPr>
            <p:cNvSpPr/>
            <p:nvPr/>
          </p:nvSpPr>
          <p:spPr>
            <a:xfrm>
              <a:off x="3796611" y="920878"/>
              <a:ext cx="1436963" cy="3602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 Battleship()</a:t>
              </a:r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7475B4-95E0-9F45-A654-BA65F8F45664}"/>
              </a:ext>
            </a:extLst>
          </p:cNvPr>
          <p:cNvGrpSpPr/>
          <p:nvPr/>
        </p:nvGrpSpPr>
        <p:grpSpPr>
          <a:xfrm>
            <a:off x="1082109" y="637071"/>
            <a:ext cx="2466811" cy="1033453"/>
            <a:chOff x="3796611" y="536646"/>
            <a:chExt cx="2242239" cy="120952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2A51E71-771F-4F48-AF66-E2CC02CE7C4D}"/>
                </a:ext>
              </a:extLst>
            </p:cNvPr>
            <p:cNvGrpSpPr/>
            <p:nvPr/>
          </p:nvGrpSpPr>
          <p:grpSpPr>
            <a:xfrm>
              <a:off x="3841750" y="536646"/>
              <a:ext cx="2197100" cy="1209525"/>
              <a:chOff x="3841750" y="536646"/>
              <a:chExt cx="2197100" cy="1209525"/>
            </a:xfrm>
          </p:grpSpPr>
          <p:sp>
            <p:nvSpPr>
              <p:cNvPr id="13" name="Google Shape;149;p22">
                <a:extLst>
                  <a:ext uri="{FF2B5EF4-FFF2-40B4-BE49-F238E27FC236}">
                    <a16:creationId xmlns:a16="http://schemas.microsoft.com/office/drawing/2014/main" id="{3B965D10-8B96-6F4D-8B00-0BCB48EF2FA3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120952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F1EA55C-79CE-E04E-BD97-45F726FC741D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3602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67F99"/>
                    </a:solidFill>
                    <a:latin typeface="Menlo" panose="020B0609030804020204" pitchFamily="49" charset="0"/>
                  </a:rPr>
                  <a:t>Config</a:t>
                </a:r>
                <a:endParaRPr lang="en-US" dirty="0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0C0A88E-323E-AC45-9E05-2985F6A598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2197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6D3F5CD-6F16-9B4E-907A-051F4ED55152}"/>
                </a:ext>
              </a:extLst>
            </p:cNvPr>
            <p:cNvSpPr/>
            <p:nvPr/>
          </p:nvSpPr>
          <p:spPr>
            <a:xfrm>
              <a:off x="3796611" y="920878"/>
              <a:ext cx="851221" cy="6123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Width:</a:t>
              </a:r>
            </a:p>
            <a:p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Height: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335595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50" y="3472975"/>
            <a:ext cx="835025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      var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Menlo" panose="020B0609030804020204" pitchFamily="49" charset="0"/>
              </a:rPr>
              <a:t>g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Menlo" panose="020B0609030804020204" pitchFamily="49" charset="0"/>
              </a:rPr>
              <a:t>Chess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7266BBC-AF85-A94C-A8B5-CA057FB13403}"/>
              </a:ext>
            </a:extLst>
          </p:cNvPr>
          <p:cNvGrpSpPr/>
          <p:nvPr/>
        </p:nvGrpSpPr>
        <p:grpSpPr>
          <a:xfrm>
            <a:off x="3784602" y="637071"/>
            <a:ext cx="2466811" cy="743401"/>
            <a:chOff x="3796611" y="536646"/>
            <a:chExt cx="2242239" cy="87005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FCA9D25-B1BE-F347-8E64-D86039EDDA74}"/>
                </a:ext>
              </a:extLst>
            </p:cNvPr>
            <p:cNvGrpSpPr/>
            <p:nvPr/>
          </p:nvGrpSpPr>
          <p:grpSpPr>
            <a:xfrm>
              <a:off x="3841750" y="536646"/>
              <a:ext cx="2197100" cy="870056"/>
              <a:chOff x="3841750" y="536646"/>
              <a:chExt cx="2197100" cy="870056"/>
            </a:xfrm>
          </p:grpSpPr>
          <p:sp>
            <p:nvSpPr>
              <p:cNvPr id="5" name="Google Shape;149;p22">
                <a:extLst>
                  <a:ext uri="{FF2B5EF4-FFF2-40B4-BE49-F238E27FC236}">
                    <a16:creationId xmlns:a16="http://schemas.microsoft.com/office/drawing/2014/main" id="{B28ED524-A25F-4548-AB8F-3C11276AC0DD}"/>
                  </a:ext>
                </a:extLst>
              </p:cNvPr>
              <p:cNvSpPr/>
              <p:nvPr/>
            </p:nvSpPr>
            <p:spPr>
              <a:xfrm>
                <a:off x="3841750" y="536647"/>
                <a:ext cx="2197100" cy="87005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AB6C-2E62-6A4F-9CA3-B80333F01617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3602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67F99"/>
                    </a:solidFill>
                    <a:latin typeface="Menlo" panose="020B0609030804020204" pitchFamily="49" charset="0"/>
                  </a:rPr>
                  <a:t>Chess</a:t>
                </a:r>
                <a:endParaRPr lang="en-US" dirty="0"/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F10A9DB9-2E56-AB41-B54B-D51CB3516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2197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0B031C-405F-CD40-AD82-1C0E97DEC0CC}"/>
                </a:ext>
              </a:extLst>
            </p:cNvPr>
            <p:cNvSpPr/>
            <p:nvPr/>
          </p:nvSpPr>
          <p:spPr>
            <a:xfrm>
              <a:off x="3796611" y="920878"/>
              <a:ext cx="948844" cy="3602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 Chess()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25408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ctrTitle" idx="4294967295"/>
          </p:nvPr>
        </p:nvSpPr>
        <p:spPr>
          <a:xfrm>
            <a:off x="2431925" y="726094"/>
            <a:ext cx="5617800" cy="58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Thank you!</a:t>
            </a:r>
            <a:endParaRPr sz="4000" dirty="0"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4294967295"/>
          </p:nvPr>
        </p:nvSpPr>
        <p:spPr>
          <a:xfrm>
            <a:off x="2431925" y="1363125"/>
            <a:ext cx="5617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FFFFFF"/>
                </a:solidFill>
                <a:highlight>
                  <a:srgbClr val="FF0000"/>
                </a:highlight>
              </a:rPr>
              <a:t>I am Llewellyn Falco</a:t>
            </a:r>
            <a:endParaRPr sz="4000" dirty="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  <p:sp>
        <p:nvSpPr>
          <p:cNvPr id="72" name="Google Shape;72;p13"/>
          <p:cNvSpPr txBox="1">
            <a:spLocks noGrp="1"/>
          </p:cNvSpPr>
          <p:nvPr>
            <p:ph type="body" idx="4294967295"/>
          </p:nvPr>
        </p:nvSpPr>
        <p:spPr>
          <a:xfrm>
            <a:off x="2431925" y="2191626"/>
            <a:ext cx="5617800" cy="15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/>
              <a:t>Please connect on twitter &amp; LinkedIn</a:t>
            </a:r>
            <a:r>
              <a:rPr lang="en" sz="2000" dirty="0"/>
              <a:t> @</a:t>
            </a:r>
            <a:r>
              <a:rPr lang="en" sz="2000" dirty="0" err="1"/>
              <a:t>LlewellynFalco</a:t>
            </a:r>
            <a:endParaRPr lang="en" sz="2000" dirty="0"/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 err="1"/>
              <a:t>LlewellynFalco.blogspot.com</a:t>
            </a:r>
            <a:endParaRPr sz="2000" dirty="0"/>
          </a:p>
        </p:txBody>
      </p:sp>
      <p:sp>
        <p:nvSpPr>
          <p:cNvPr id="74" name="Google Shape;74;p13"/>
          <p:cNvSpPr txBox="1">
            <a:spLocks noGrp="1"/>
          </p:cNvSpPr>
          <p:nvPr>
            <p:ph type="sldNum" idx="12"/>
          </p:nvPr>
        </p:nvSpPr>
        <p:spPr>
          <a:xfrm>
            <a:off x="4297650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09E346-A0CA-8A40-A144-44CD7C1A84F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231" y="2654300"/>
            <a:ext cx="2002694" cy="2002694"/>
          </a:xfrm>
          <a:prstGeom prst="rect">
            <a:avLst/>
          </a:prstGeom>
          <a:noFill/>
          <a:ln w="114300" cap="flat" cmpd="sng">
            <a:solidFill>
              <a:schemeClr val="tx2">
                <a:lumMod val="25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491238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4D200-4505-C64B-BF9D-13E2CA585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0FA1A-001C-A342-B6A8-79BA986037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53F560-4C44-6F49-9D43-F1936944FADA}"/>
              </a:ext>
            </a:extLst>
          </p:cNvPr>
          <p:cNvSpPr txBox="1"/>
          <p:nvPr/>
        </p:nvSpPr>
        <p:spPr>
          <a:xfrm>
            <a:off x="2863850" y="736600"/>
            <a:ext cx="57404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267F99"/>
                </a:solidFill>
                <a:latin typeface="Menlo" panose="020B0609030804020204" pitchFamily="49" charset="0"/>
              </a:rPr>
              <a:t>Battleship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-US" sz="800" dirty="0">
                <a:latin typeface="Menlo" panose="020B0609030804020204" pitchFamily="49" charset="0"/>
              </a:rPr>
              <a:t> = </a:t>
            </a:r>
            <a:r>
              <a:rPr lang="en-US" sz="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795E26"/>
                </a:solidFill>
                <a:latin typeface="Menlo" panose="020B0609030804020204" pitchFamily="49" charset="0"/>
              </a:rPr>
              <a:t>Battleship</a:t>
            </a:r>
            <a:r>
              <a:rPr lang="en-US" sz="800" dirty="0">
                <a:latin typeface="Menlo" panose="020B0609030804020204" pitchFamily="49" charset="0"/>
              </a:rPr>
              <a:t>(</a:t>
            </a:r>
            <a:r>
              <a:rPr lang="en-US" sz="8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800" dirty="0">
                <a:latin typeface="Menlo" panose="020B0609030804020204" pitchFamily="49" charset="0"/>
              </a:rPr>
              <a:t>,</a:t>
            </a:r>
            <a:r>
              <a:rPr lang="en-US" sz="8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800" dirty="0">
                <a:latin typeface="Menlo" panose="020B0609030804020204" pitchFamily="49" charset="0"/>
              </a:rPr>
              <a:t>);</a:t>
            </a:r>
          </a:p>
          <a:p>
            <a:r>
              <a:rPr lang="en-US" sz="800" dirty="0">
                <a:solidFill>
                  <a:srgbClr val="267F99"/>
                </a:solidFill>
                <a:latin typeface="Menlo" panose="020B0609030804020204" pitchFamily="49" charset="0"/>
              </a:rPr>
              <a:t>Battleship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-US" sz="800" dirty="0">
                <a:latin typeface="Menlo" panose="020B0609030804020204" pitchFamily="49" charset="0"/>
              </a:rPr>
              <a:t> = </a:t>
            </a:r>
            <a:r>
              <a:rPr lang="en-US" sz="800" dirty="0" err="1">
                <a:solidFill>
                  <a:srgbClr val="001080"/>
                </a:solidFill>
                <a:latin typeface="Menlo" panose="020B0609030804020204" pitchFamily="49" charset="0"/>
              </a:rPr>
              <a:t>Battleship</a:t>
            </a:r>
            <a:r>
              <a:rPr lang="en-US" sz="800" dirty="0" err="1">
                <a:latin typeface="Menlo" panose="020B0609030804020204" pitchFamily="49" charset="0"/>
              </a:rPr>
              <a:t>.</a:t>
            </a:r>
            <a:r>
              <a:rPr lang="en-US" sz="800" dirty="0" err="1">
                <a:solidFill>
                  <a:srgbClr val="795E26"/>
                </a:solidFill>
                <a:latin typeface="Menlo" panose="020B0609030804020204" pitchFamily="49" charset="0"/>
              </a:rPr>
              <a:t>create</a:t>
            </a:r>
            <a:r>
              <a:rPr lang="en-US" sz="800" dirty="0">
                <a:latin typeface="Menlo" panose="020B0609030804020204" pitchFamily="49" charset="0"/>
              </a:rPr>
              <a:t>(</a:t>
            </a:r>
            <a:r>
              <a:rPr lang="en-US" sz="8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800" dirty="0">
                <a:latin typeface="Menlo" panose="020B0609030804020204" pitchFamily="49" charset="0"/>
              </a:rPr>
              <a:t>,</a:t>
            </a:r>
            <a:r>
              <a:rPr lang="en-US" sz="8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800" dirty="0">
                <a:latin typeface="Menlo" panose="020B0609030804020204" pitchFamily="49" charset="0"/>
              </a:rPr>
              <a:t>);</a:t>
            </a:r>
          </a:p>
          <a:p>
            <a:r>
              <a:rPr lang="en-US" sz="800" dirty="0">
                <a:solidFill>
                  <a:srgbClr val="267F99"/>
                </a:solidFill>
                <a:latin typeface="Menlo" panose="020B0609030804020204" pitchFamily="49" charset="0"/>
              </a:rPr>
              <a:t>Game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001080"/>
                </a:solidFill>
                <a:latin typeface="Menlo" panose="020B0609030804020204" pitchFamily="49" charset="0"/>
              </a:rPr>
              <a:t>g</a:t>
            </a:r>
            <a:r>
              <a:rPr lang="en-US" sz="800" dirty="0">
                <a:latin typeface="Menlo" panose="020B0609030804020204" pitchFamily="49" charset="0"/>
              </a:rPr>
              <a:t> = </a:t>
            </a:r>
            <a:r>
              <a:rPr lang="en-US" sz="800" dirty="0" err="1">
                <a:solidFill>
                  <a:srgbClr val="001080"/>
                </a:solidFill>
                <a:latin typeface="Menlo" panose="020B0609030804020204" pitchFamily="49" charset="0"/>
              </a:rPr>
              <a:t>Battleship</a:t>
            </a:r>
            <a:r>
              <a:rPr lang="en-US" sz="800" dirty="0" err="1">
                <a:latin typeface="Menlo" panose="020B0609030804020204" pitchFamily="49" charset="0"/>
              </a:rPr>
              <a:t>.</a:t>
            </a:r>
            <a:r>
              <a:rPr lang="en-US" sz="800" dirty="0" err="1">
                <a:solidFill>
                  <a:srgbClr val="795E26"/>
                </a:solidFill>
                <a:latin typeface="Menlo" panose="020B0609030804020204" pitchFamily="49" charset="0"/>
              </a:rPr>
              <a:t>create</a:t>
            </a:r>
            <a:r>
              <a:rPr lang="en-US" sz="800" dirty="0">
                <a:latin typeface="Menlo" panose="020B0609030804020204" pitchFamily="49" charset="0"/>
              </a:rPr>
              <a:t>(</a:t>
            </a:r>
            <a:r>
              <a:rPr lang="en-US" sz="8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800" dirty="0">
                <a:latin typeface="Menlo" panose="020B0609030804020204" pitchFamily="49" charset="0"/>
              </a:rPr>
              <a:t>,</a:t>
            </a:r>
            <a:r>
              <a:rPr lang="en-US" sz="8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800" dirty="0">
                <a:latin typeface="Menlo" panose="020B0609030804020204" pitchFamily="49" charset="0"/>
              </a:rPr>
              <a:t>);</a:t>
            </a:r>
          </a:p>
          <a:p>
            <a:r>
              <a:rPr lang="en-US" sz="800" dirty="0">
                <a:solidFill>
                  <a:srgbClr val="267F99"/>
                </a:solidFill>
                <a:latin typeface="Menlo" panose="020B0609030804020204" pitchFamily="49" charset="0"/>
              </a:rPr>
              <a:t>Battleship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001080"/>
                </a:solidFill>
                <a:latin typeface="Menlo" panose="020B0609030804020204" pitchFamily="49" charset="0"/>
              </a:rPr>
              <a:t>g</a:t>
            </a:r>
            <a:r>
              <a:rPr lang="en-US" sz="800" dirty="0">
                <a:latin typeface="Menlo" panose="020B0609030804020204" pitchFamily="49" charset="0"/>
              </a:rPr>
              <a:t> = </a:t>
            </a:r>
            <a:r>
              <a:rPr lang="en-US" sz="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795E26"/>
                </a:solidFill>
                <a:latin typeface="Menlo" panose="020B0609030804020204" pitchFamily="49" charset="0"/>
              </a:rPr>
              <a:t>Battleship</a:t>
            </a:r>
            <a:r>
              <a:rPr lang="en-US" sz="800" dirty="0">
                <a:latin typeface="Menlo" panose="020B0609030804020204" pitchFamily="49" charset="0"/>
              </a:rPr>
              <a:t>(</a:t>
            </a:r>
            <a:r>
              <a:rPr lang="en-US" sz="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795E26"/>
                </a:solidFill>
                <a:latin typeface="Menlo" panose="020B0609030804020204" pitchFamily="49" charset="0"/>
              </a:rPr>
              <a:t>Rows</a:t>
            </a:r>
            <a:r>
              <a:rPr lang="en-US" sz="800" dirty="0">
                <a:latin typeface="Menlo" panose="020B0609030804020204" pitchFamily="49" charset="0"/>
              </a:rPr>
              <a:t>(</a:t>
            </a:r>
            <a:r>
              <a:rPr lang="en-US" sz="8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800" dirty="0">
                <a:latin typeface="Menlo" panose="020B0609030804020204" pitchFamily="49" charset="0"/>
              </a:rPr>
              <a:t>), </a:t>
            </a:r>
            <a:r>
              <a:rPr lang="en-US" sz="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795E26"/>
                </a:solidFill>
                <a:latin typeface="Menlo" panose="020B0609030804020204" pitchFamily="49" charset="0"/>
              </a:rPr>
              <a:t>Columns</a:t>
            </a:r>
            <a:r>
              <a:rPr lang="en-US" sz="800" dirty="0">
                <a:latin typeface="Menlo" panose="020B0609030804020204" pitchFamily="49" charset="0"/>
              </a:rPr>
              <a:t>(</a:t>
            </a:r>
            <a:r>
              <a:rPr lang="en-US" sz="8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800" dirty="0">
                <a:latin typeface="Menlo" panose="020B0609030804020204" pitchFamily="49" charset="0"/>
              </a:rPr>
              <a:t>));</a:t>
            </a:r>
          </a:p>
          <a:p>
            <a:r>
              <a:rPr lang="en-US" sz="800" dirty="0">
                <a:solidFill>
                  <a:srgbClr val="267F99"/>
                </a:solidFill>
                <a:latin typeface="Menlo" panose="020B0609030804020204" pitchFamily="49" charset="0"/>
              </a:rPr>
              <a:t>Battleship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001080"/>
                </a:solidFill>
                <a:latin typeface="Menlo" panose="020B0609030804020204" pitchFamily="49" charset="0"/>
              </a:rPr>
              <a:t>g</a:t>
            </a:r>
            <a:r>
              <a:rPr lang="en-US" sz="800" dirty="0">
                <a:latin typeface="Menlo" panose="020B0609030804020204" pitchFamily="49" charset="0"/>
              </a:rPr>
              <a:t> = </a:t>
            </a:r>
            <a:r>
              <a:rPr lang="en-US" sz="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795E26"/>
                </a:solidFill>
                <a:latin typeface="Menlo" panose="020B0609030804020204" pitchFamily="49" charset="0"/>
              </a:rPr>
              <a:t>Battleship</a:t>
            </a:r>
            <a:r>
              <a:rPr lang="en-US" sz="800" dirty="0">
                <a:latin typeface="Menlo" panose="020B0609030804020204" pitchFamily="49" charset="0"/>
              </a:rPr>
              <a:t>(</a:t>
            </a:r>
            <a:r>
              <a:rPr lang="en-US" sz="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795E26"/>
                </a:solidFill>
                <a:latin typeface="Menlo" panose="020B0609030804020204" pitchFamily="49" charset="0"/>
              </a:rPr>
              <a:t>Dimension</a:t>
            </a:r>
            <a:r>
              <a:rPr lang="en-US" sz="800" dirty="0">
                <a:latin typeface="Menlo" panose="020B0609030804020204" pitchFamily="49" charset="0"/>
              </a:rPr>
              <a:t>(</a:t>
            </a:r>
            <a:r>
              <a:rPr lang="en-US" sz="8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800" dirty="0">
                <a:latin typeface="Menlo" panose="020B0609030804020204" pitchFamily="49" charset="0"/>
              </a:rPr>
              <a:t>,</a:t>
            </a:r>
            <a:r>
              <a:rPr lang="en-US" sz="8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800" dirty="0">
                <a:latin typeface="Menlo" panose="020B0609030804020204" pitchFamily="49" charset="0"/>
              </a:rPr>
              <a:t>));</a:t>
            </a:r>
          </a:p>
          <a:p>
            <a:r>
              <a:rPr lang="en-US" sz="8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800" dirty="0">
                <a:latin typeface="Menlo" panose="020B0609030804020204" pitchFamily="49" charset="0"/>
              </a:rPr>
              <a:t>[] </a:t>
            </a:r>
            <a:r>
              <a:rPr lang="en-US" sz="800" dirty="0">
                <a:solidFill>
                  <a:srgbClr val="001080"/>
                </a:solidFill>
                <a:latin typeface="Menlo" panose="020B0609030804020204" pitchFamily="49" charset="0"/>
              </a:rPr>
              <a:t>game</a:t>
            </a:r>
            <a:r>
              <a:rPr lang="en-US" sz="800" dirty="0">
                <a:latin typeface="Menlo" panose="020B0609030804020204" pitchFamily="49" charset="0"/>
              </a:rPr>
              <a:t> = </a:t>
            </a:r>
            <a:r>
              <a:rPr lang="en-US" sz="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800" dirty="0">
                <a:latin typeface="Menlo" panose="020B0609030804020204" pitchFamily="49" charset="0"/>
              </a:rPr>
              <a:t>[</a:t>
            </a:r>
            <a:r>
              <a:rPr lang="en-US" sz="8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800" dirty="0">
                <a:latin typeface="Menlo" panose="020B0609030804020204" pitchFamily="49" charset="0"/>
              </a:rPr>
              <a:t>][</a:t>
            </a:r>
            <a:r>
              <a:rPr lang="en-US" sz="8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800" dirty="0">
                <a:latin typeface="Menlo" panose="020B0609030804020204" pitchFamily="49" charset="0"/>
              </a:rPr>
              <a:t>];</a:t>
            </a:r>
          </a:p>
          <a:p>
            <a:r>
              <a:rPr lang="en-US" sz="800" dirty="0">
                <a:solidFill>
                  <a:srgbClr val="0000FF"/>
                </a:solidFill>
                <a:latin typeface="Menlo" panose="020B0609030804020204" pitchFamily="49" charset="0"/>
              </a:rPr>
              <a:t>var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001080"/>
                </a:solidFill>
                <a:latin typeface="Menlo" panose="020B0609030804020204" pitchFamily="49" charset="0"/>
              </a:rPr>
              <a:t>game</a:t>
            </a:r>
            <a:r>
              <a:rPr lang="en-US" sz="800" dirty="0">
                <a:latin typeface="Menlo" panose="020B0609030804020204" pitchFamily="49" charset="0"/>
              </a:rPr>
              <a:t> = </a:t>
            </a:r>
            <a:r>
              <a:rPr lang="en-US" sz="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795E26"/>
                </a:solidFill>
                <a:latin typeface="Menlo" panose="020B0609030804020204" pitchFamily="49" charset="0"/>
              </a:rPr>
              <a:t>Game</a:t>
            </a:r>
            <a:r>
              <a:rPr lang="en-US" sz="800" dirty="0">
                <a:latin typeface="Menlo" panose="020B0609030804020204" pitchFamily="49" charset="0"/>
              </a:rPr>
              <a:t>({width</a:t>
            </a:r>
            <a:r>
              <a:rPr lang="en-US" sz="800" dirty="0">
                <a:solidFill>
                  <a:srgbClr val="AF00DB"/>
                </a:solidFill>
                <a:latin typeface="Menlo" panose="020B0609030804020204" pitchFamily="49" charset="0"/>
              </a:rPr>
              <a:t>: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800" dirty="0">
                <a:latin typeface="Menlo" panose="020B0609030804020204" pitchFamily="49" charset="0"/>
              </a:rPr>
              <a:t>, height</a:t>
            </a:r>
            <a:r>
              <a:rPr lang="en-US" sz="800" dirty="0">
                <a:solidFill>
                  <a:srgbClr val="AF00DB"/>
                </a:solidFill>
                <a:latin typeface="Menlo" panose="020B0609030804020204" pitchFamily="49" charset="0"/>
              </a:rPr>
              <a:t>: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800" dirty="0">
                <a:latin typeface="Menlo" panose="020B0609030804020204" pitchFamily="49" charset="0"/>
              </a:rPr>
              <a:t>});</a:t>
            </a:r>
          </a:p>
          <a:p>
            <a:r>
              <a:rPr lang="en-US" sz="800" dirty="0">
                <a:solidFill>
                  <a:srgbClr val="0000FF"/>
                </a:solidFill>
                <a:latin typeface="Menlo" panose="020B0609030804020204" pitchFamily="49" charset="0"/>
              </a:rPr>
              <a:t>var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001080"/>
                </a:solidFill>
                <a:latin typeface="Menlo" panose="020B0609030804020204" pitchFamily="49" charset="0"/>
              </a:rPr>
              <a:t>game</a:t>
            </a:r>
            <a:r>
              <a:rPr lang="en-US" sz="800" dirty="0">
                <a:latin typeface="Menlo" panose="020B0609030804020204" pitchFamily="49" charset="0"/>
              </a:rPr>
              <a:t> = </a:t>
            </a:r>
            <a:r>
              <a:rPr lang="en-US" sz="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795E26"/>
                </a:solidFill>
                <a:latin typeface="Menlo" panose="020B0609030804020204" pitchFamily="49" charset="0"/>
              </a:rPr>
              <a:t>Battleship</a:t>
            </a:r>
            <a:r>
              <a:rPr lang="en-US" sz="800" dirty="0">
                <a:latin typeface="Menlo" panose="020B0609030804020204" pitchFamily="49" charset="0"/>
              </a:rPr>
              <a:t>(</a:t>
            </a:r>
            <a:r>
              <a:rPr lang="en-US" sz="800" dirty="0" err="1">
                <a:latin typeface="Menlo" panose="020B0609030804020204" pitchFamily="49" charset="0"/>
              </a:rPr>
              <a:t>args</a:t>
            </a:r>
            <a:r>
              <a:rPr lang="en-US" sz="800" dirty="0">
                <a:latin typeface="Menlo" panose="020B0609030804020204" pitchFamily="49" charset="0"/>
              </a:rPr>
              <a:t>);</a:t>
            </a:r>
          </a:p>
          <a:p>
            <a:br>
              <a:rPr lang="en-US" sz="800" dirty="0">
                <a:latin typeface="Menlo" panose="020B0609030804020204" pitchFamily="49" charset="0"/>
              </a:rPr>
            </a:br>
            <a:r>
              <a:rPr lang="en-US" sz="800" dirty="0">
                <a:solidFill>
                  <a:srgbClr val="0000FF"/>
                </a:solidFill>
                <a:latin typeface="Menlo" panose="020B0609030804020204" pitchFamily="49" charset="0"/>
              </a:rPr>
              <a:t>var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001080"/>
                </a:solidFill>
                <a:latin typeface="Menlo" panose="020B0609030804020204" pitchFamily="49" charset="0"/>
              </a:rPr>
              <a:t>game</a:t>
            </a:r>
            <a:r>
              <a:rPr lang="en-US" sz="800" dirty="0">
                <a:latin typeface="Menlo" panose="020B0609030804020204" pitchFamily="49" charset="0"/>
              </a:rPr>
              <a:t> = </a:t>
            </a:r>
            <a:r>
              <a:rPr lang="en-US" sz="800" dirty="0" err="1">
                <a:solidFill>
                  <a:srgbClr val="001080"/>
                </a:solidFill>
                <a:latin typeface="Menlo" panose="020B0609030804020204" pitchFamily="49" charset="0"/>
              </a:rPr>
              <a:t>BattleShipLoader</a:t>
            </a:r>
            <a:r>
              <a:rPr lang="en-US" sz="800" dirty="0" err="1">
                <a:latin typeface="Menlo" panose="020B0609030804020204" pitchFamily="49" charset="0"/>
              </a:rPr>
              <a:t>.</a:t>
            </a:r>
            <a:r>
              <a:rPr lang="en-US" sz="800" dirty="0" err="1">
                <a:solidFill>
                  <a:srgbClr val="795E26"/>
                </a:solidFill>
                <a:latin typeface="Menlo" panose="020B0609030804020204" pitchFamily="49" charset="0"/>
              </a:rPr>
              <a:t>load</a:t>
            </a:r>
            <a:r>
              <a:rPr lang="en-US" sz="800" dirty="0">
                <a:latin typeface="Menlo" panose="020B0609030804020204" pitchFamily="49" charset="0"/>
              </a:rPr>
              <a:t>(</a:t>
            </a:r>
          </a:p>
          <a:p>
            <a:r>
              <a:rPr lang="en-US" sz="800" dirty="0">
                <a:solidFill>
                  <a:srgbClr val="A31515"/>
                </a:solidFill>
                <a:latin typeface="Menlo" panose="020B0609030804020204" pitchFamily="49" charset="0"/>
              </a:rPr>
              <a:t>"...........</a:t>
            </a:r>
            <a:r>
              <a:rPr lang="en-US" sz="800" dirty="0">
                <a:solidFill>
                  <a:srgbClr val="FF0000"/>
                </a:solidFill>
                <a:latin typeface="Menlo" panose="020B0609030804020204" pitchFamily="49" charset="0"/>
              </a:rPr>
              <a:t>\n</a:t>
            </a:r>
            <a:r>
              <a:rPr lang="en-US" sz="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800" dirty="0">
                <a:latin typeface="Menlo" panose="020B0609030804020204" pitchFamily="49" charset="0"/>
              </a:rPr>
              <a:t> +</a:t>
            </a:r>
          </a:p>
          <a:p>
            <a:r>
              <a:rPr lang="en-US" sz="800" dirty="0">
                <a:solidFill>
                  <a:srgbClr val="A31515"/>
                </a:solidFill>
                <a:latin typeface="Menlo" panose="020B0609030804020204" pitchFamily="49" charset="0"/>
              </a:rPr>
              <a:t>"..CCCCC....</a:t>
            </a:r>
            <a:r>
              <a:rPr lang="en-US" sz="800" dirty="0">
                <a:solidFill>
                  <a:srgbClr val="FF0000"/>
                </a:solidFill>
                <a:latin typeface="Menlo" panose="020B0609030804020204" pitchFamily="49" charset="0"/>
              </a:rPr>
              <a:t>\n</a:t>
            </a:r>
            <a:r>
              <a:rPr lang="en-US" sz="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800" dirty="0">
                <a:latin typeface="Menlo" panose="020B0609030804020204" pitchFamily="49" charset="0"/>
              </a:rPr>
              <a:t> +</a:t>
            </a:r>
          </a:p>
          <a:p>
            <a:r>
              <a:rPr lang="en-US" sz="800" dirty="0">
                <a:solidFill>
                  <a:srgbClr val="A31515"/>
                </a:solidFill>
                <a:latin typeface="Menlo" panose="020B0609030804020204" pitchFamily="49" charset="0"/>
              </a:rPr>
              <a:t>"...........</a:t>
            </a:r>
            <a:r>
              <a:rPr lang="en-US" sz="800" dirty="0">
                <a:solidFill>
                  <a:srgbClr val="FF0000"/>
                </a:solidFill>
                <a:latin typeface="Menlo" panose="020B0609030804020204" pitchFamily="49" charset="0"/>
              </a:rPr>
              <a:t>\n</a:t>
            </a:r>
            <a:r>
              <a:rPr lang="en-US" sz="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800" dirty="0">
                <a:latin typeface="Menlo" panose="020B0609030804020204" pitchFamily="49" charset="0"/>
              </a:rPr>
              <a:t> +</a:t>
            </a:r>
          </a:p>
          <a:p>
            <a:r>
              <a:rPr lang="en-US" sz="800" dirty="0">
                <a:solidFill>
                  <a:srgbClr val="A31515"/>
                </a:solidFill>
                <a:latin typeface="Menlo" panose="020B0609030804020204" pitchFamily="49" charset="0"/>
              </a:rPr>
              <a:t>"....S......</a:t>
            </a:r>
            <a:r>
              <a:rPr lang="en-US" sz="800" dirty="0">
                <a:solidFill>
                  <a:srgbClr val="FF0000"/>
                </a:solidFill>
                <a:latin typeface="Menlo" panose="020B0609030804020204" pitchFamily="49" charset="0"/>
              </a:rPr>
              <a:t>\n</a:t>
            </a:r>
            <a:r>
              <a:rPr lang="en-US" sz="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800" dirty="0">
                <a:latin typeface="Menlo" panose="020B0609030804020204" pitchFamily="49" charset="0"/>
              </a:rPr>
              <a:t> +</a:t>
            </a:r>
          </a:p>
          <a:p>
            <a:r>
              <a:rPr lang="en-US" sz="800" dirty="0">
                <a:solidFill>
                  <a:srgbClr val="A31515"/>
                </a:solidFill>
                <a:latin typeface="Menlo" panose="020B0609030804020204" pitchFamily="49" charset="0"/>
              </a:rPr>
              <a:t>"....S......</a:t>
            </a:r>
            <a:r>
              <a:rPr lang="en-US" sz="800" dirty="0">
                <a:solidFill>
                  <a:srgbClr val="FF0000"/>
                </a:solidFill>
                <a:latin typeface="Menlo" panose="020B0609030804020204" pitchFamily="49" charset="0"/>
              </a:rPr>
              <a:t>\n</a:t>
            </a:r>
            <a:r>
              <a:rPr lang="en-US" sz="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800" dirty="0">
                <a:latin typeface="Menlo" panose="020B0609030804020204" pitchFamily="49" charset="0"/>
              </a:rPr>
              <a:t> +</a:t>
            </a:r>
          </a:p>
          <a:p>
            <a:r>
              <a:rPr lang="en-US" sz="800" dirty="0">
                <a:solidFill>
                  <a:srgbClr val="A31515"/>
                </a:solidFill>
                <a:latin typeface="Menlo" panose="020B0609030804020204" pitchFamily="49" charset="0"/>
              </a:rPr>
              <a:t>"....S......</a:t>
            </a:r>
            <a:r>
              <a:rPr lang="en-US" sz="800" dirty="0">
                <a:solidFill>
                  <a:srgbClr val="FF0000"/>
                </a:solidFill>
                <a:latin typeface="Menlo" panose="020B0609030804020204" pitchFamily="49" charset="0"/>
              </a:rPr>
              <a:t>\n</a:t>
            </a:r>
            <a:r>
              <a:rPr lang="en-US" sz="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800" dirty="0">
                <a:latin typeface="Menlo" panose="020B0609030804020204" pitchFamily="49" charset="0"/>
              </a:rPr>
              <a:t> +</a:t>
            </a:r>
          </a:p>
          <a:p>
            <a:r>
              <a:rPr lang="en-US" sz="800" dirty="0">
                <a:solidFill>
                  <a:srgbClr val="A31515"/>
                </a:solidFill>
                <a:latin typeface="Menlo" panose="020B0609030804020204" pitchFamily="49" charset="0"/>
              </a:rPr>
              <a:t>"...........</a:t>
            </a:r>
            <a:r>
              <a:rPr lang="en-US" sz="800" dirty="0">
                <a:solidFill>
                  <a:srgbClr val="FF0000"/>
                </a:solidFill>
                <a:latin typeface="Menlo" panose="020B0609030804020204" pitchFamily="49" charset="0"/>
              </a:rPr>
              <a:t>\n</a:t>
            </a:r>
            <a:r>
              <a:rPr lang="en-US" sz="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800" dirty="0">
                <a:latin typeface="Menlo" panose="020B0609030804020204" pitchFamily="49" charset="0"/>
              </a:rPr>
              <a:t> +</a:t>
            </a:r>
          </a:p>
          <a:p>
            <a:r>
              <a:rPr lang="en-US" sz="800" dirty="0">
                <a:solidFill>
                  <a:srgbClr val="A31515"/>
                </a:solidFill>
                <a:latin typeface="Menlo" panose="020B0609030804020204" pitchFamily="49" charset="0"/>
              </a:rPr>
              <a:t>"...........</a:t>
            </a:r>
            <a:r>
              <a:rPr lang="en-US" sz="800" dirty="0">
                <a:solidFill>
                  <a:srgbClr val="FF0000"/>
                </a:solidFill>
                <a:latin typeface="Menlo" panose="020B0609030804020204" pitchFamily="49" charset="0"/>
              </a:rPr>
              <a:t>\n</a:t>
            </a:r>
            <a:r>
              <a:rPr lang="en-US" sz="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800" dirty="0">
                <a:latin typeface="Menlo" panose="020B0609030804020204" pitchFamily="49" charset="0"/>
              </a:rPr>
              <a:t> +</a:t>
            </a:r>
          </a:p>
          <a:p>
            <a:r>
              <a:rPr lang="en-US" sz="800" dirty="0">
                <a:solidFill>
                  <a:srgbClr val="A31515"/>
                </a:solidFill>
                <a:latin typeface="Menlo" panose="020B0609030804020204" pitchFamily="49" charset="0"/>
              </a:rPr>
              <a:t>"...........</a:t>
            </a:r>
            <a:r>
              <a:rPr lang="en-US" sz="800" dirty="0">
                <a:solidFill>
                  <a:srgbClr val="FF0000"/>
                </a:solidFill>
                <a:latin typeface="Menlo" panose="020B0609030804020204" pitchFamily="49" charset="0"/>
              </a:rPr>
              <a:t>\n</a:t>
            </a:r>
            <a:r>
              <a:rPr lang="en-US" sz="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</a:p>
          <a:p>
            <a:r>
              <a:rPr lang="en-US" sz="800" dirty="0">
                <a:latin typeface="Menlo" panose="020B0609030804020204" pitchFamily="49" charset="0"/>
              </a:rPr>
              <a:t>);</a:t>
            </a:r>
          </a:p>
          <a:p>
            <a:br>
              <a:rPr lang="en-US" sz="800" dirty="0">
                <a:latin typeface="Menlo" panose="020B0609030804020204" pitchFamily="49" charset="0"/>
              </a:rPr>
            </a:br>
            <a:r>
              <a:rPr lang="en-US" sz="800" dirty="0">
                <a:solidFill>
                  <a:srgbClr val="267F99"/>
                </a:solidFill>
                <a:latin typeface="Menlo" panose="020B0609030804020204" pitchFamily="49" charset="0"/>
              </a:rPr>
              <a:t>Battleship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-US" sz="800" dirty="0">
                <a:latin typeface="Menlo" panose="020B0609030804020204" pitchFamily="49" charset="0"/>
              </a:rPr>
              <a:t> = </a:t>
            </a:r>
            <a:r>
              <a:rPr lang="en-US" sz="800" dirty="0" err="1">
                <a:solidFill>
                  <a:srgbClr val="001080"/>
                </a:solidFill>
                <a:latin typeface="Menlo" panose="020B0609030804020204" pitchFamily="49" charset="0"/>
              </a:rPr>
              <a:t>BattleshipBuilder</a:t>
            </a:r>
            <a:r>
              <a:rPr lang="en-US" sz="800" dirty="0" err="1">
                <a:latin typeface="Menlo" panose="020B0609030804020204" pitchFamily="49" charset="0"/>
              </a:rPr>
              <a:t>.</a:t>
            </a:r>
            <a:r>
              <a:rPr lang="en-US" sz="800" dirty="0" err="1">
                <a:solidFill>
                  <a:srgbClr val="795E26"/>
                </a:solidFill>
                <a:latin typeface="Menlo" panose="020B0609030804020204" pitchFamily="49" charset="0"/>
              </a:rPr>
              <a:t>rows</a:t>
            </a:r>
            <a:r>
              <a:rPr lang="en-US" sz="800" dirty="0">
                <a:latin typeface="Menlo" panose="020B0609030804020204" pitchFamily="49" charset="0"/>
              </a:rPr>
              <a:t>(</a:t>
            </a:r>
            <a:r>
              <a:rPr lang="en-US" sz="8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800" dirty="0">
                <a:latin typeface="Menlo" panose="020B0609030804020204" pitchFamily="49" charset="0"/>
              </a:rPr>
              <a:t>).</a:t>
            </a:r>
            <a:r>
              <a:rPr lang="en-US" sz="800" dirty="0">
                <a:solidFill>
                  <a:srgbClr val="795E26"/>
                </a:solidFill>
                <a:latin typeface="Menlo" panose="020B0609030804020204" pitchFamily="49" charset="0"/>
              </a:rPr>
              <a:t>columns</a:t>
            </a:r>
            <a:r>
              <a:rPr lang="en-US" sz="800" dirty="0">
                <a:latin typeface="Menlo" panose="020B0609030804020204" pitchFamily="49" charset="0"/>
              </a:rPr>
              <a:t>(</a:t>
            </a:r>
            <a:r>
              <a:rPr lang="en-US" sz="8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800" dirty="0">
                <a:latin typeface="Menlo" panose="020B0609030804020204" pitchFamily="49" charset="0"/>
              </a:rPr>
              <a:t>).</a:t>
            </a:r>
            <a:r>
              <a:rPr lang="en-US" sz="800" dirty="0">
                <a:solidFill>
                  <a:srgbClr val="795E26"/>
                </a:solidFill>
                <a:latin typeface="Menlo" panose="020B0609030804020204" pitchFamily="49" charset="0"/>
              </a:rPr>
              <a:t>build</a:t>
            </a:r>
            <a:r>
              <a:rPr lang="en-US" sz="800" dirty="0">
                <a:latin typeface="Menlo" panose="020B0609030804020204" pitchFamily="49" charset="0"/>
              </a:rPr>
              <a:t>();</a:t>
            </a:r>
          </a:p>
          <a:p>
            <a:br>
              <a:rPr lang="en-US" sz="800" dirty="0">
                <a:latin typeface="Menlo" panose="020B0609030804020204" pitchFamily="49" charset="0"/>
              </a:rPr>
            </a:br>
            <a:r>
              <a:rPr lang="en-US" sz="800" dirty="0">
                <a:solidFill>
                  <a:srgbClr val="267F99"/>
                </a:solidFill>
                <a:latin typeface="Menlo" panose="020B0609030804020204" pitchFamily="49" charset="0"/>
              </a:rPr>
              <a:t>Battleship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-US" sz="800" dirty="0">
                <a:latin typeface="Menlo" panose="020B0609030804020204" pitchFamily="49" charset="0"/>
              </a:rPr>
              <a:t> = </a:t>
            </a:r>
            <a:r>
              <a:rPr lang="en-US" sz="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795E26"/>
                </a:solidFill>
                <a:latin typeface="Menlo" panose="020B0609030804020204" pitchFamily="49" charset="0"/>
              </a:rPr>
              <a:t>Battleship</a:t>
            </a:r>
            <a:r>
              <a:rPr lang="en-US" sz="800" dirty="0">
                <a:latin typeface="Menlo" panose="020B0609030804020204" pitchFamily="49" charset="0"/>
              </a:rPr>
              <a:t>(</a:t>
            </a:r>
            <a:r>
              <a:rPr lang="en-US" sz="8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800" dirty="0">
                <a:latin typeface="Menlo" panose="020B0609030804020204" pitchFamily="49" charset="0"/>
              </a:rPr>
              <a:t>,</a:t>
            </a:r>
            <a:r>
              <a:rPr lang="en-US" sz="8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800" dirty="0">
                <a:latin typeface="Menlo" panose="020B0609030804020204" pitchFamily="49" charset="0"/>
              </a:rPr>
              <a:t>,</a:t>
            </a:r>
            <a:r>
              <a:rPr lang="en-US" sz="8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-US" sz="800" dirty="0">
                <a:latin typeface="Menlo" panose="020B0609030804020204" pitchFamily="49" charset="0"/>
              </a:rPr>
              <a:t>, -</a:t>
            </a:r>
            <a:r>
              <a:rPr lang="en-US" sz="800" dirty="0">
                <a:solidFill>
                  <a:srgbClr val="09885A"/>
                </a:solidFill>
                <a:latin typeface="Menlo" panose="020B0609030804020204" pitchFamily="49" charset="0"/>
              </a:rPr>
              <a:t>5</a:t>
            </a:r>
            <a:r>
              <a:rPr lang="en-US" sz="800" dirty="0">
                <a:latin typeface="Menlo" panose="020B0609030804020204" pitchFamily="49" charset="0"/>
              </a:rPr>
              <a:t>, </a:t>
            </a:r>
            <a:r>
              <a:rPr lang="en-US" sz="800" dirty="0">
                <a:solidFill>
                  <a:srgbClr val="A31515"/>
                </a:solidFill>
                <a:latin typeface="Menlo" panose="020B0609030804020204" pitchFamily="49" charset="0"/>
              </a:rPr>
              <a:t>""</a:t>
            </a:r>
            <a:r>
              <a:rPr lang="en-US" sz="800" dirty="0">
                <a:latin typeface="Menlo" panose="020B0609030804020204" pitchFamily="49" charset="0"/>
              </a:rPr>
              <a:t>, </a:t>
            </a:r>
            <a:r>
              <a:rPr lang="en-US" sz="800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-US" sz="800" dirty="0">
                <a:latin typeface="Menlo" panose="020B0609030804020204" pitchFamily="49" charset="0"/>
              </a:rPr>
              <a:t>, </a:t>
            </a:r>
            <a:r>
              <a:rPr lang="en-US" sz="800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-US" sz="800" dirty="0">
                <a:latin typeface="Menlo" panose="020B0609030804020204" pitchFamily="49" charset="0"/>
              </a:rPr>
              <a:t>);</a:t>
            </a:r>
          </a:p>
          <a:p>
            <a:br>
              <a:rPr lang="en-US" sz="800" dirty="0">
                <a:latin typeface="Menlo" panose="020B0609030804020204" pitchFamily="49" charset="0"/>
              </a:rPr>
            </a:br>
            <a:r>
              <a:rPr lang="en-US" sz="800" dirty="0">
                <a:latin typeface="Menlo" panose="020B0609030804020204" pitchFamily="49" charset="0"/>
              </a:rPr>
              <a:t>@</a:t>
            </a:r>
            <a:r>
              <a:rPr lang="en-US" sz="800" dirty="0" err="1">
                <a:solidFill>
                  <a:srgbClr val="267F99"/>
                </a:solidFill>
                <a:latin typeface="Menlo" panose="020B0609030804020204" pitchFamily="49" charset="0"/>
              </a:rPr>
              <a:t>Autowire</a:t>
            </a:r>
            <a:endParaRPr lang="en-US" sz="800" dirty="0">
              <a:latin typeface="Menlo" panose="020B0609030804020204" pitchFamily="49" charset="0"/>
            </a:endParaRPr>
          </a:p>
          <a:p>
            <a:r>
              <a:rPr lang="en-US" sz="800" dirty="0">
                <a:solidFill>
                  <a:srgbClr val="267F99"/>
                </a:solidFill>
                <a:latin typeface="Menlo" panose="020B0609030804020204" pitchFamily="49" charset="0"/>
              </a:rPr>
              <a:t>Game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001080"/>
                </a:solidFill>
                <a:latin typeface="Menlo" panose="020B0609030804020204" pitchFamily="49" charset="0"/>
              </a:rPr>
              <a:t>game</a:t>
            </a:r>
            <a:r>
              <a:rPr lang="en-US" sz="800" dirty="0">
                <a:latin typeface="Menlo" panose="020B0609030804020204" pitchFamily="49" charset="0"/>
              </a:rPr>
              <a:t>;</a:t>
            </a:r>
          </a:p>
          <a:p>
            <a:br>
              <a:rPr lang="en-US" sz="800" dirty="0">
                <a:latin typeface="Menlo" panose="020B0609030804020204" pitchFamily="49" charset="0"/>
              </a:rPr>
            </a:br>
            <a:r>
              <a:rPr lang="en-US" sz="800" dirty="0">
                <a:solidFill>
                  <a:srgbClr val="0000FF"/>
                </a:solidFill>
                <a:latin typeface="Menlo" panose="020B0609030804020204" pitchFamily="49" charset="0"/>
              </a:rPr>
              <a:t>var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001080"/>
                </a:solidFill>
                <a:latin typeface="Menlo" panose="020B0609030804020204" pitchFamily="49" charset="0"/>
              </a:rPr>
              <a:t>g</a:t>
            </a:r>
            <a:r>
              <a:rPr lang="en-US" sz="800" dirty="0">
                <a:latin typeface="Menlo" panose="020B0609030804020204" pitchFamily="49" charset="0"/>
              </a:rPr>
              <a:t> = </a:t>
            </a:r>
            <a:r>
              <a:rPr lang="en-US" sz="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795E26"/>
                </a:solidFill>
                <a:latin typeface="Menlo" panose="020B0609030804020204" pitchFamily="49" charset="0"/>
              </a:rPr>
              <a:t>Game</a:t>
            </a:r>
            <a:r>
              <a:rPr lang="en-US" sz="800" dirty="0">
                <a:latin typeface="Menlo" panose="020B0609030804020204" pitchFamily="49" charset="0"/>
              </a:rPr>
              <a:t>(</a:t>
            </a:r>
            <a:r>
              <a:rPr lang="en-US" sz="800" dirty="0" err="1">
                <a:solidFill>
                  <a:srgbClr val="001080"/>
                </a:solidFill>
                <a:latin typeface="Menlo" panose="020B0609030804020204" pitchFamily="49" charset="0"/>
              </a:rPr>
              <a:t>Level</a:t>
            </a:r>
            <a:r>
              <a:rPr lang="en-US" sz="800" dirty="0" err="1">
                <a:latin typeface="Menlo" panose="020B0609030804020204" pitchFamily="49" charset="0"/>
              </a:rPr>
              <a:t>.</a:t>
            </a:r>
            <a:r>
              <a:rPr lang="en-US" sz="800" dirty="0" err="1">
                <a:solidFill>
                  <a:srgbClr val="001080"/>
                </a:solidFill>
                <a:latin typeface="Menlo" panose="020B0609030804020204" pitchFamily="49" charset="0"/>
              </a:rPr>
              <a:t>Easy</a:t>
            </a:r>
            <a:r>
              <a:rPr lang="en-US" sz="800" dirty="0">
                <a:latin typeface="Menlo" panose="020B0609030804020204" pitchFamily="49" charset="0"/>
              </a:rPr>
              <a:t>);</a:t>
            </a:r>
          </a:p>
          <a:p>
            <a:r>
              <a:rPr lang="en-US" sz="800" dirty="0" err="1">
                <a:solidFill>
                  <a:srgbClr val="795E26"/>
                </a:solidFill>
                <a:latin typeface="Menlo" panose="020B0609030804020204" pitchFamily="49" charset="0"/>
              </a:rPr>
              <a:t>startBattleship</a:t>
            </a:r>
            <a:r>
              <a:rPr lang="en-US" sz="800" dirty="0">
                <a:latin typeface="Menlo" panose="020B0609030804020204" pitchFamily="49" charset="0"/>
              </a:rPr>
              <a:t>();</a:t>
            </a: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773458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/>
          <p:nvPr/>
        </p:nvSpPr>
        <p:spPr>
          <a:xfrm>
            <a:off x="4551063" y="1619975"/>
            <a:ext cx="2002200" cy="1969800"/>
          </a:xfrm>
          <a:prstGeom prst="diamond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Gray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533400" y="552450"/>
            <a:ext cx="2106600" cy="12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Battleship</a:t>
            </a:r>
            <a:endParaRPr dirty="0"/>
          </a:p>
        </p:txBody>
      </p:sp>
      <p:sp>
        <p:nvSpPr>
          <p:cNvPr id="149" name="Google Shape;149;p22"/>
          <p:cNvSpPr/>
          <p:nvPr/>
        </p:nvSpPr>
        <p:spPr>
          <a:xfrm>
            <a:off x="2970900" y="1101796"/>
            <a:ext cx="1601100" cy="1575000"/>
          </a:xfrm>
          <a:prstGeom prst="rect">
            <a:avLst/>
          </a:prstGeom>
          <a:noFill/>
          <a:ln w="76200" cap="flat" cmpd="sng">
            <a:solidFill>
              <a:srgbClr val="11111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rPr>
              <a:t>White</a:t>
            </a:r>
            <a:endParaRPr sz="2400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0" name="Google Shape;150;p22"/>
          <p:cNvSpPr/>
          <p:nvPr/>
        </p:nvSpPr>
        <p:spPr>
          <a:xfrm>
            <a:off x="6321303" y="1817413"/>
            <a:ext cx="1601100" cy="1575000"/>
          </a:xfrm>
          <a:prstGeom prst="rect">
            <a:avLst/>
          </a:prstGeom>
          <a:noFill/>
          <a:ln w="76200" cap="flat" cmpd="sng">
            <a:solidFill>
              <a:srgbClr val="11111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rPr>
              <a:t>Black</a:t>
            </a:r>
            <a:endParaRPr sz="2400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1" name="Google Shape;151;p22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533400" y="552450"/>
            <a:ext cx="2106600" cy="12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Battleship</a:t>
            </a:r>
            <a:endParaRPr dirty="0"/>
          </a:p>
        </p:txBody>
      </p:sp>
      <p:sp>
        <p:nvSpPr>
          <p:cNvPr id="151" name="Google Shape;151;p22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A1A9E7F-34D9-9945-9B5B-15E46DE034A9}"/>
              </a:ext>
            </a:extLst>
          </p:cNvPr>
          <p:cNvSpPr txBox="1"/>
          <p:nvPr/>
        </p:nvSpPr>
        <p:spPr>
          <a:xfrm>
            <a:off x="1480512" y="1938434"/>
            <a:ext cx="31598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  <a:latin typeface="Fira Code Medium" panose="020B0509050000020004" pitchFamily="49" charset="0"/>
                <a:ea typeface="Fira Code Medium" panose="020B0509050000020004" pitchFamily="49" charset="0"/>
              </a:rPr>
              <a:t>// create a 11X9 Battleship game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F0E1D79-AF99-AD48-A526-B736AE8064A6}"/>
              </a:ext>
            </a:extLst>
          </p:cNvPr>
          <p:cNvGrpSpPr/>
          <p:nvPr/>
        </p:nvGrpSpPr>
        <p:grpSpPr>
          <a:xfrm>
            <a:off x="4940190" y="1007894"/>
            <a:ext cx="3514105" cy="2913121"/>
            <a:chOff x="4940190" y="1007894"/>
            <a:chExt cx="3514105" cy="291312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703B437-167A-4E4E-B871-992DE470F3EB}"/>
                </a:ext>
              </a:extLst>
            </p:cNvPr>
            <p:cNvGrpSpPr/>
            <p:nvPr/>
          </p:nvGrpSpPr>
          <p:grpSpPr>
            <a:xfrm>
              <a:off x="5150836" y="1222484"/>
              <a:ext cx="3298209" cy="2698531"/>
              <a:chOff x="3964150" y="717331"/>
              <a:chExt cx="4646450" cy="3801636"/>
            </a:xfrm>
          </p:grpSpPr>
          <p:sp>
            <p:nvSpPr>
              <p:cNvPr id="149" name="Google Shape;149;p22"/>
              <p:cNvSpPr/>
              <p:nvPr/>
            </p:nvSpPr>
            <p:spPr>
              <a:xfrm>
                <a:off x="3964151" y="717331"/>
                <a:ext cx="4646449" cy="3801636"/>
              </a:xfrm>
              <a:prstGeom prst="rect">
                <a:avLst/>
              </a:prstGeom>
              <a:noFill/>
              <a:ln w="19050" cap="flat" cmpd="sng">
                <a:solidFill>
                  <a:srgbClr val="11111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6F5D634E-CB43-F44D-B674-4FEB527A08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64151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E532B27-B360-254B-AB1F-1DD8FB0F01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86555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0BCE96BD-786C-CD40-8C4A-A90AC3575B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8959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7347442B-3613-AC4A-8086-774F1E5CAC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31363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6BEB4DBA-2ED1-904A-A31E-AE49447197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53767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18D5C4BD-5D88-8F40-97A2-3CE25BCE5F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76171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DD608AE-15F4-CA44-ADA0-0CEEBA7D3F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8575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FB5FA4B-C57D-E849-98D9-5E3A34AF21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20979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25B2B13-B37A-464E-8557-1DA8EDB5B5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43383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9D32BEC-BF7E-6B4B-97A5-F08B209AE4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5787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9EE446D-2EC3-B144-897F-F08CB8E04A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88191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C910B79-757E-A143-80C3-0BA4DD5635B9}"/>
                  </a:ext>
                </a:extLst>
              </p:cNvPr>
              <p:cNvCxnSpPr/>
              <p:nvPr/>
            </p:nvCxnSpPr>
            <p:spPr>
              <a:xfrm rot="5400000">
                <a:off x="6287371" y="-1605889"/>
                <a:ext cx="0" cy="46464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DC3DC377-0E3C-BA46-9C27-0E8A2EC244B2}"/>
                  </a:ext>
                </a:extLst>
              </p:cNvPr>
              <p:cNvCxnSpPr/>
              <p:nvPr/>
            </p:nvCxnSpPr>
            <p:spPr>
              <a:xfrm rot="5400000">
                <a:off x="6287371" y="-1183485"/>
                <a:ext cx="0" cy="46464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577E08F1-226F-E542-A89C-0993027D1F83}"/>
                  </a:ext>
                </a:extLst>
              </p:cNvPr>
              <p:cNvCxnSpPr/>
              <p:nvPr/>
            </p:nvCxnSpPr>
            <p:spPr>
              <a:xfrm rot="5400000">
                <a:off x="6287371" y="-761081"/>
                <a:ext cx="0" cy="46464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ED76658-170B-8D40-967C-04C0532EA7F5}"/>
                  </a:ext>
                </a:extLst>
              </p:cNvPr>
              <p:cNvCxnSpPr/>
              <p:nvPr/>
            </p:nvCxnSpPr>
            <p:spPr>
              <a:xfrm rot="5400000">
                <a:off x="6287371" y="-338677"/>
                <a:ext cx="0" cy="46464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6FE70DB1-14C0-6440-AD65-981392F64707}"/>
                  </a:ext>
                </a:extLst>
              </p:cNvPr>
              <p:cNvCxnSpPr/>
              <p:nvPr/>
            </p:nvCxnSpPr>
            <p:spPr>
              <a:xfrm rot="5400000">
                <a:off x="6287371" y="83728"/>
                <a:ext cx="0" cy="46464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615AC436-B2BA-C047-9095-7A6DD2548719}"/>
                  </a:ext>
                </a:extLst>
              </p:cNvPr>
              <p:cNvCxnSpPr/>
              <p:nvPr/>
            </p:nvCxnSpPr>
            <p:spPr>
              <a:xfrm rot="5400000">
                <a:off x="6287371" y="506132"/>
                <a:ext cx="0" cy="46464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BD573B2-0B2E-C04C-8D47-5E88E4F8022E}"/>
                  </a:ext>
                </a:extLst>
              </p:cNvPr>
              <p:cNvCxnSpPr/>
              <p:nvPr/>
            </p:nvCxnSpPr>
            <p:spPr>
              <a:xfrm rot="5400000">
                <a:off x="6287371" y="928536"/>
                <a:ext cx="0" cy="46464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9831797D-4EB9-094C-86EC-AD31075AF65C}"/>
                  </a:ext>
                </a:extLst>
              </p:cNvPr>
              <p:cNvCxnSpPr/>
              <p:nvPr/>
            </p:nvCxnSpPr>
            <p:spPr>
              <a:xfrm rot="5400000">
                <a:off x="6287371" y="1350940"/>
                <a:ext cx="0" cy="46464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AE9DDB09-CF2A-F244-9632-ED5954D5867B}"/>
                  </a:ext>
                </a:extLst>
              </p:cNvPr>
              <p:cNvCxnSpPr/>
              <p:nvPr/>
            </p:nvCxnSpPr>
            <p:spPr>
              <a:xfrm rot="5400000">
                <a:off x="6287371" y="1773344"/>
                <a:ext cx="0" cy="46464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074FADF-84CF-734D-A69C-B215B3EE98B2}"/>
                </a:ext>
              </a:extLst>
            </p:cNvPr>
            <p:cNvSpPr txBox="1"/>
            <p:nvPr/>
          </p:nvSpPr>
          <p:spPr>
            <a:xfrm>
              <a:off x="5179008" y="1007894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1D7344C-0904-E04B-B7E9-9F6C6F93DF7E}"/>
                </a:ext>
              </a:extLst>
            </p:cNvPr>
            <p:cNvSpPr txBox="1"/>
            <p:nvPr/>
          </p:nvSpPr>
          <p:spPr>
            <a:xfrm>
              <a:off x="5471078" y="1007894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7D57B7D-487C-064A-9207-C4B0C880C97C}"/>
                </a:ext>
              </a:extLst>
            </p:cNvPr>
            <p:cNvSpPr txBox="1"/>
            <p:nvPr/>
          </p:nvSpPr>
          <p:spPr>
            <a:xfrm>
              <a:off x="5763148" y="1007894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D8E9E35-54FB-A846-B5AB-8366BFCFC2C8}"/>
                </a:ext>
              </a:extLst>
            </p:cNvPr>
            <p:cNvSpPr txBox="1"/>
            <p:nvPr/>
          </p:nvSpPr>
          <p:spPr>
            <a:xfrm>
              <a:off x="6055218" y="1007894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3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EADA384-D494-0E4C-80B7-CD4ADA0FCFA7}"/>
                </a:ext>
              </a:extLst>
            </p:cNvPr>
            <p:cNvSpPr txBox="1"/>
            <p:nvPr/>
          </p:nvSpPr>
          <p:spPr>
            <a:xfrm>
              <a:off x="6347288" y="1007894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1877A37-585A-E647-AB62-8DBB293EF0EB}"/>
                </a:ext>
              </a:extLst>
            </p:cNvPr>
            <p:cNvSpPr txBox="1"/>
            <p:nvPr/>
          </p:nvSpPr>
          <p:spPr>
            <a:xfrm>
              <a:off x="6639358" y="1007894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5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07DC46E-D574-E14D-9C1F-33775380FE2F}"/>
                </a:ext>
              </a:extLst>
            </p:cNvPr>
            <p:cNvSpPr txBox="1"/>
            <p:nvPr/>
          </p:nvSpPr>
          <p:spPr>
            <a:xfrm>
              <a:off x="6931428" y="1007894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F6E7FD3-1A55-304D-9C7E-D1E95BBFD846}"/>
                </a:ext>
              </a:extLst>
            </p:cNvPr>
            <p:cNvSpPr txBox="1"/>
            <p:nvPr/>
          </p:nvSpPr>
          <p:spPr>
            <a:xfrm>
              <a:off x="7223498" y="1007894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7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371001E-4545-E34E-8B78-612D36155A78}"/>
                </a:ext>
              </a:extLst>
            </p:cNvPr>
            <p:cNvSpPr txBox="1"/>
            <p:nvPr/>
          </p:nvSpPr>
          <p:spPr>
            <a:xfrm>
              <a:off x="7515568" y="1007894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8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524C8CC-A52D-1746-9B9F-085DBE080AC1}"/>
                </a:ext>
              </a:extLst>
            </p:cNvPr>
            <p:cNvSpPr txBox="1"/>
            <p:nvPr/>
          </p:nvSpPr>
          <p:spPr>
            <a:xfrm>
              <a:off x="7807638" y="1007894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9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B52E4F8-BDD1-BD41-B4D7-3D6C876DB357}"/>
                </a:ext>
              </a:extLst>
            </p:cNvPr>
            <p:cNvSpPr txBox="1"/>
            <p:nvPr/>
          </p:nvSpPr>
          <p:spPr>
            <a:xfrm>
              <a:off x="8099711" y="1007894"/>
              <a:ext cx="35458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10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82F38EF-3003-EE41-8E03-318EE66BEFFC}"/>
                </a:ext>
              </a:extLst>
            </p:cNvPr>
            <p:cNvSpPr txBox="1"/>
            <p:nvPr/>
          </p:nvSpPr>
          <p:spPr>
            <a:xfrm>
              <a:off x="4940190" y="1279825"/>
              <a:ext cx="2696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64CB4E7-3157-8A46-93FE-6FE037C4538F}"/>
                </a:ext>
              </a:extLst>
            </p:cNvPr>
            <p:cNvSpPr txBox="1"/>
            <p:nvPr/>
          </p:nvSpPr>
          <p:spPr>
            <a:xfrm>
              <a:off x="4940190" y="1572503"/>
              <a:ext cx="2696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1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E172089-92D4-DE46-8404-6AD663901FD8}"/>
                </a:ext>
              </a:extLst>
            </p:cNvPr>
            <p:cNvSpPr txBox="1"/>
            <p:nvPr/>
          </p:nvSpPr>
          <p:spPr>
            <a:xfrm>
              <a:off x="4940190" y="1865181"/>
              <a:ext cx="2696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7087D67-53CF-324A-B6B3-24F8B87D7056}"/>
                </a:ext>
              </a:extLst>
            </p:cNvPr>
            <p:cNvSpPr txBox="1"/>
            <p:nvPr/>
          </p:nvSpPr>
          <p:spPr>
            <a:xfrm>
              <a:off x="4940190" y="2157859"/>
              <a:ext cx="2696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3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3F8F27E-C2BF-8C4A-8078-27FEC5E5CF1F}"/>
                </a:ext>
              </a:extLst>
            </p:cNvPr>
            <p:cNvSpPr txBox="1"/>
            <p:nvPr/>
          </p:nvSpPr>
          <p:spPr>
            <a:xfrm>
              <a:off x="4940190" y="2450537"/>
              <a:ext cx="2696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4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4F65115-C330-5B48-BD4C-C4BE9C4F8B03}"/>
                </a:ext>
              </a:extLst>
            </p:cNvPr>
            <p:cNvSpPr txBox="1"/>
            <p:nvPr/>
          </p:nvSpPr>
          <p:spPr>
            <a:xfrm>
              <a:off x="4940190" y="3035893"/>
              <a:ext cx="2696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5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E09E50D-45BB-844B-B519-CA94895F99A9}"/>
                </a:ext>
              </a:extLst>
            </p:cNvPr>
            <p:cNvSpPr txBox="1"/>
            <p:nvPr/>
          </p:nvSpPr>
          <p:spPr>
            <a:xfrm>
              <a:off x="4940190" y="3328571"/>
              <a:ext cx="2696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6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71EFB6F-9C99-2044-B079-2A14FD327F7B}"/>
                </a:ext>
              </a:extLst>
            </p:cNvPr>
            <p:cNvSpPr txBox="1"/>
            <p:nvPr/>
          </p:nvSpPr>
          <p:spPr>
            <a:xfrm>
              <a:off x="4940190" y="2743215"/>
              <a:ext cx="2696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7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7E51BB7-27D3-7340-87BE-F03C189BEDA0}"/>
                </a:ext>
              </a:extLst>
            </p:cNvPr>
            <p:cNvSpPr txBox="1"/>
            <p:nvPr/>
          </p:nvSpPr>
          <p:spPr>
            <a:xfrm>
              <a:off x="4940190" y="3621252"/>
              <a:ext cx="2696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40173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title"/>
          </p:nvPr>
        </p:nvSpPr>
        <p:spPr>
          <a:xfrm>
            <a:off x="533400" y="400050"/>
            <a:ext cx="2106600" cy="9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62" name="Google Shape;62;p12"/>
          <p:cNvSpPr txBox="1"/>
          <p:nvPr/>
        </p:nvSpPr>
        <p:spPr>
          <a:xfrm>
            <a:off x="1582625" y="1393163"/>
            <a:ext cx="3027900" cy="16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EDIT IN GOOGLE SLIDES</a:t>
            </a:r>
            <a:endParaRPr sz="1200" dirty="0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Click on the button under the presentation preview that says "Use as Google Slides Theme".</a:t>
            </a:r>
            <a:endParaRPr sz="1200" dirty="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You will get a copy of this document on your Google Drive and will be able to edit, add or delete slides.</a:t>
            </a:r>
            <a:endParaRPr sz="1200" dirty="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You have to be signed in to your Google account.</a:t>
            </a:r>
            <a:endParaRPr sz="1200" dirty="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3" name="Google Shape;63;p12"/>
          <p:cNvSpPr txBox="1"/>
          <p:nvPr/>
        </p:nvSpPr>
        <p:spPr>
          <a:xfrm>
            <a:off x="5020389" y="1393163"/>
            <a:ext cx="3160200" cy="16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EDIT IN POWERPOINT®</a:t>
            </a:r>
            <a:endParaRPr sz="1200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Click on the button under the presentation preview that says "Download as PowerPoint template". You will get a .pptx file that you can edit in PowerPoint. </a:t>
            </a:r>
            <a:endParaRPr sz="12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  <a:hlinkClick r:id="rId3" action="ppaction://hlinksldjump"/>
              </a:rPr>
              <a:t>Presentation design slide</a:t>
            </a:r>
            <a:r>
              <a:rPr lang="en" sz="120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 sz="12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" name="Google Shape;64;p12"/>
          <p:cNvSpPr txBox="1"/>
          <p:nvPr/>
        </p:nvSpPr>
        <p:spPr>
          <a:xfrm>
            <a:off x="1582625" y="3310444"/>
            <a:ext cx="6598200" cy="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More info on how to use this template at </a:t>
            </a:r>
            <a:r>
              <a:rPr lang="en" sz="1200" b="1" u="sng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  <a:hlinkClick r:id="rId4"/>
              </a:rPr>
              <a:t>www.slidescarnival.com/help-use-presentation-template</a:t>
            </a:r>
            <a:endParaRPr sz="1200" b="1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This template is free to use under </a:t>
            </a:r>
            <a:r>
              <a:rPr lang="en" sz="1200" u="sng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  <a:hlinkClick r:id="rId5"/>
              </a:rPr>
              <a:t>Creative Commons Attribution license</a:t>
            </a:r>
            <a:r>
              <a:rPr lang="en" sz="120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. You can keep the Credits slide or mention SlidesCarnival and other resources used in a slide footer.</a:t>
            </a:r>
            <a:endParaRPr sz="12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" name="Google Shape;65;p12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ctrTitle" idx="4294967295"/>
          </p:nvPr>
        </p:nvSpPr>
        <p:spPr>
          <a:xfrm>
            <a:off x="2431925" y="726094"/>
            <a:ext cx="5617800" cy="58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hello!</a:t>
            </a:r>
            <a:endParaRPr sz="4000"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4294967295"/>
          </p:nvPr>
        </p:nvSpPr>
        <p:spPr>
          <a:xfrm>
            <a:off x="2431925" y="1363125"/>
            <a:ext cx="5617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highlight>
                  <a:srgbClr val="FF0000"/>
                </a:highlight>
              </a:rPr>
              <a:t>I am Jayden Smith</a:t>
            </a:r>
            <a:endParaRPr sz="40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  <p:sp>
        <p:nvSpPr>
          <p:cNvPr id="72" name="Google Shape;72;p13"/>
          <p:cNvSpPr txBox="1">
            <a:spLocks noGrp="1"/>
          </p:cNvSpPr>
          <p:nvPr>
            <p:ph type="body" idx="4294967295"/>
          </p:nvPr>
        </p:nvSpPr>
        <p:spPr>
          <a:xfrm>
            <a:off x="2431925" y="2191626"/>
            <a:ext cx="5617800" cy="15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I am here because I love to give presentations. </a:t>
            </a:r>
            <a:endParaRPr sz="2000"/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You can find me at @username</a:t>
            </a:r>
            <a:endParaRPr sz="2000"/>
          </a:p>
        </p:txBody>
      </p:sp>
      <p:pic>
        <p:nvPicPr>
          <p:cNvPr id="73" name="Google Shape;73;p13"/>
          <p:cNvPicPr preferRelativeResize="0"/>
          <p:nvPr/>
        </p:nvPicPr>
        <p:blipFill rotWithShape="1">
          <a:blip r:embed="rId3">
            <a:alphaModFix/>
          </a:blip>
          <a:srcRect l="18099" t="5874" r="15064" b="27289"/>
          <a:stretch/>
        </p:blipFill>
        <p:spPr>
          <a:xfrm>
            <a:off x="466886" y="2976662"/>
            <a:ext cx="1712082" cy="1712082"/>
          </a:xfrm>
          <a:prstGeom prst="rect">
            <a:avLst/>
          </a:prstGeom>
          <a:noFill/>
          <a:ln w="1143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74" name="Google Shape;74;p13"/>
          <p:cNvSpPr txBox="1">
            <a:spLocks noGrp="1"/>
          </p:cNvSpPr>
          <p:nvPr>
            <p:ph type="sldNum" idx="12"/>
          </p:nvPr>
        </p:nvSpPr>
        <p:spPr>
          <a:xfrm>
            <a:off x="4297650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body" idx="1"/>
          </p:nvPr>
        </p:nvSpPr>
        <p:spPr>
          <a:xfrm>
            <a:off x="2402275" y="1230875"/>
            <a:ext cx="5721000" cy="30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</a:t>
            </a:r>
            <a:r>
              <a:rPr lang="en">
                <a:solidFill>
                  <a:srgbClr val="FFFFFF"/>
                </a:solidFill>
                <a:highlight>
                  <a:srgbClr val="FF0000"/>
                </a:highlight>
              </a:rPr>
              <a:t>inspiration </a:t>
            </a:r>
            <a:r>
              <a:rPr lang="en"/>
              <a:t>and to invoke philosophical thoughts from the reader.</a:t>
            </a:r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533400" y="400050"/>
            <a:ext cx="21066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body" idx="1"/>
          </p:nvPr>
        </p:nvSpPr>
        <p:spPr>
          <a:xfrm>
            <a:off x="3203050" y="1132549"/>
            <a:ext cx="5185200" cy="32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□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□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□"/>
            </a:pPr>
            <a:r>
              <a:rPr lang="en"/>
              <a:t>But remember not to </a:t>
            </a:r>
            <a:r>
              <a:rPr lang="en">
                <a:solidFill>
                  <a:srgbClr val="FFFFFF"/>
                </a:solidFill>
                <a:highlight>
                  <a:srgbClr val="FF0000"/>
                </a:highlight>
              </a:rPr>
              <a:t>overload</a:t>
            </a:r>
            <a:r>
              <a:rPr lang="en"/>
              <a:t>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/>
          <p:nvPr/>
        </p:nvSpPr>
        <p:spPr>
          <a:xfrm>
            <a:off x="458825" y="453155"/>
            <a:ext cx="1953600" cy="19569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ctrTitle" idx="4294967295"/>
          </p:nvPr>
        </p:nvSpPr>
        <p:spPr>
          <a:xfrm>
            <a:off x="3080425" y="1433376"/>
            <a:ext cx="4701600" cy="1159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highlight>
                  <a:srgbClr val="FF0000"/>
                </a:highlight>
                <a:latin typeface="Georgia"/>
                <a:ea typeface="Georgia"/>
                <a:cs typeface="Georgia"/>
                <a:sym typeface="Georgia"/>
              </a:rPr>
              <a:t>Big concept</a:t>
            </a:r>
            <a:endParaRPr sz="6000">
              <a:solidFill>
                <a:srgbClr val="FFFFFF"/>
              </a:solidFill>
              <a:highlight>
                <a:srgbClr val="FF0000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4294967295"/>
          </p:nvPr>
        </p:nvSpPr>
        <p:spPr>
          <a:xfrm>
            <a:off x="3080425" y="2499594"/>
            <a:ext cx="47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i="1"/>
              <a:t>Bring the attention of your audience over a key concept using icons or illustrations</a:t>
            </a:r>
            <a:endParaRPr i="1"/>
          </a:p>
        </p:txBody>
      </p:sp>
      <p:grpSp>
        <p:nvGrpSpPr>
          <p:cNvPr id="102" name="Google Shape;102;p17"/>
          <p:cNvGrpSpPr/>
          <p:nvPr/>
        </p:nvGrpSpPr>
        <p:grpSpPr>
          <a:xfrm>
            <a:off x="650397" y="1016834"/>
            <a:ext cx="1590733" cy="880897"/>
            <a:chOff x="531800" y="5071350"/>
            <a:chExt cx="529750" cy="292900"/>
          </a:xfrm>
        </p:grpSpPr>
        <p:sp>
          <p:nvSpPr>
            <p:cNvPr id="103" name="Google Shape;103;p17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38100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38100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38100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38100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38100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38100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38100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4297650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3012775" y="1052499"/>
            <a:ext cx="2597400" cy="32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FF0000"/>
                </a:highlight>
              </a:rPr>
              <a:t>White</a:t>
            </a:r>
            <a:endParaRPr>
              <a:solidFill>
                <a:srgbClr val="FFFFFF"/>
              </a:solidFill>
              <a:highlight>
                <a:srgbClr val="FF00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533400" y="552450"/>
            <a:ext cx="2106600" cy="12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2"/>
          </p:nvPr>
        </p:nvSpPr>
        <p:spPr>
          <a:xfrm>
            <a:off x="5766774" y="1052499"/>
            <a:ext cx="2597400" cy="32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highlight>
                  <a:srgbClr val="FF0000"/>
                </a:highlight>
              </a:rPr>
              <a:t>Black</a:t>
            </a:r>
            <a:endParaRPr>
              <a:solidFill>
                <a:srgbClr val="FFFFFF"/>
              </a:solidFill>
              <a:highlight>
                <a:srgbClr val="FF00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533400" y="552450"/>
            <a:ext cx="2106600" cy="12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1442950" y="1551975"/>
            <a:ext cx="22335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FF"/>
                </a:solidFill>
                <a:highlight>
                  <a:srgbClr val="FF0000"/>
                </a:highlight>
              </a:rPr>
              <a:t>Yellow</a:t>
            </a:r>
            <a:endParaRPr sz="2000">
              <a:solidFill>
                <a:srgbClr val="FFFFFF"/>
              </a:solidFill>
              <a:highlight>
                <a:srgbClr val="FF00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2"/>
          </p:nvPr>
        </p:nvSpPr>
        <p:spPr>
          <a:xfrm>
            <a:off x="3790875" y="1551975"/>
            <a:ext cx="22335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highlight>
                  <a:srgbClr val="FF0000"/>
                </a:highlight>
              </a:rPr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3"/>
          </p:nvPr>
        </p:nvSpPr>
        <p:spPr>
          <a:xfrm>
            <a:off x="6138800" y="1551975"/>
            <a:ext cx="22335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highlight>
                  <a:srgbClr val="FF0000"/>
                </a:highlight>
              </a:rPr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533400" y="400050"/>
            <a:ext cx="21066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3262025" y="1042369"/>
            <a:ext cx="4682100" cy="12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</a:t>
            </a:r>
            <a:r>
              <a:rPr lang="en" sz="1800">
                <a:solidFill>
                  <a:srgbClr val="FFFFFF"/>
                </a:solidFill>
                <a:highlight>
                  <a:srgbClr val="FF0000"/>
                </a:highlight>
              </a:rPr>
              <a:t>complex idea</a:t>
            </a:r>
            <a:r>
              <a:rPr lang="en" sz="1800"/>
              <a:t> can be conveyed with just a single still image, namely making it possible to absorb large amounts of data quickly.</a:t>
            </a:r>
            <a:endParaRPr sz="1800"/>
          </a:p>
        </p:txBody>
      </p:sp>
      <p:pic>
        <p:nvPicPr>
          <p:cNvPr id="134" name="Google Shape;134;p20"/>
          <p:cNvPicPr preferRelativeResize="0"/>
          <p:nvPr/>
        </p:nvPicPr>
        <p:blipFill rotWithShape="1">
          <a:blip r:embed="rId3">
            <a:alphaModFix/>
          </a:blip>
          <a:srcRect t="64239" b="5467"/>
          <a:stretch/>
        </p:blipFill>
        <p:spPr>
          <a:xfrm>
            <a:off x="3422500" y="2296550"/>
            <a:ext cx="4789624" cy="1934575"/>
          </a:xfrm>
          <a:prstGeom prst="rect">
            <a:avLst/>
          </a:pr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135" name="Google Shape;135;p20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1"/>
          <p:cNvPicPr preferRelativeResize="0"/>
          <p:nvPr/>
        </p:nvPicPr>
        <p:blipFill rotWithShape="1">
          <a:blip r:embed="rId3">
            <a:alphaModFix/>
          </a:blip>
          <a:srcRect t="24201" b="41015"/>
          <a:stretch/>
        </p:blipFill>
        <p:spPr>
          <a:xfrm>
            <a:off x="1164850" y="718325"/>
            <a:ext cx="7442025" cy="388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504825" y="453638"/>
            <a:ext cx="6079200" cy="138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highlight>
                  <a:schemeClr val="dk1"/>
                </a:highlight>
              </a:rPr>
              <a:t>Want big impact?</a:t>
            </a:r>
            <a:endParaRPr sz="4000">
              <a:solidFill>
                <a:srgbClr val="FFFFFF"/>
              </a:solidFill>
              <a:highlight>
                <a:schemeClr val="dk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i="1">
                <a:solidFill>
                  <a:srgbClr val="FFFFFF"/>
                </a:solidFill>
                <a:highlight>
                  <a:schemeClr val="dk1"/>
                </a:highlight>
                <a:latin typeface="Georgia"/>
                <a:ea typeface="Georgia"/>
                <a:cs typeface="Georgia"/>
                <a:sym typeface="Georgia"/>
              </a:rPr>
              <a:t>Use big image.</a:t>
            </a:r>
            <a:endParaRPr i="1">
              <a:solidFill>
                <a:srgbClr val="FFFFFF"/>
              </a:solidFill>
              <a:highlight>
                <a:schemeClr val="dk1"/>
              </a:highlight>
            </a:endParaRPr>
          </a:p>
        </p:txBody>
      </p:sp>
      <p:sp>
        <p:nvSpPr>
          <p:cNvPr id="142" name="Google Shape;142;p21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>
            <a:spLocks noGrp="1"/>
          </p:cNvSpPr>
          <p:nvPr>
            <p:ph type="title"/>
          </p:nvPr>
        </p:nvSpPr>
        <p:spPr>
          <a:xfrm>
            <a:off x="533400" y="552450"/>
            <a:ext cx="2106600" cy="12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57" name="Google Shape;157;p23"/>
          <p:cNvGraphicFramePr/>
          <p:nvPr/>
        </p:nvGraphicFramePr>
        <p:xfrm>
          <a:off x="3135400" y="11270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{39A19772-F25A-4C04-8B90-62DAD147A0B1}</a:tableStyleId>
              </a:tblPr>
              <a:tblGrid>
                <a:gridCol w="125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7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1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B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82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i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Yellow</a:t>
                      </a:r>
                      <a:endParaRPr sz="1100" i="1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10</a:t>
                      </a:r>
                      <a:endParaRPr sz="14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20</a:t>
                      </a:r>
                      <a:endParaRPr sz="14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7</a:t>
                      </a:r>
                      <a:endParaRPr sz="14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82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i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Blue</a:t>
                      </a:r>
                      <a:endParaRPr sz="1100" i="1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30</a:t>
                      </a:r>
                      <a:endParaRPr sz="14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15</a:t>
                      </a:r>
                      <a:endParaRPr sz="14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10</a:t>
                      </a:r>
                      <a:endParaRPr sz="14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82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i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Orange</a:t>
                      </a:r>
                      <a:endParaRPr sz="1100" i="1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5</a:t>
                      </a:r>
                      <a:endParaRPr sz="14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24</a:t>
                      </a:r>
                      <a:endParaRPr sz="14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16</a:t>
                      </a:r>
                      <a:endParaRPr sz="14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8" name="Google Shape;158;p23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2"/>
          <p:cNvSpPr/>
          <p:nvPr/>
        </p:nvSpPr>
        <p:spPr>
          <a:xfrm>
            <a:off x="3605129" y="533639"/>
            <a:ext cx="5173358" cy="327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800" dirty="0" err="1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  <a:cs typeface="Roboto Slab Regular"/>
                <a:sym typeface="Roboto Slab Regular"/>
              </a:rPr>
              <a:t>lfal.co</a:t>
            </a:r>
            <a:r>
              <a:rPr lang="en-US" sz="2800" dirty="0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  <a:cs typeface="Roboto Slab Regular"/>
                <a:sym typeface="Roboto Slab Regular"/>
              </a:rPr>
              <a:t>/1commonsheet</a:t>
            </a:r>
            <a:endParaRPr sz="2800" dirty="0">
              <a:solidFill>
                <a:schemeClr val="tx1"/>
              </a:solidFill>
              <a:latin typeface="Fira Code" panose="020B0509050000020004" pitchFamily="49" charset="0"/>
              <a:ea typeface="Fira Code" panose="020B0509050000020004" pitchFamily="49" charset="0"/>
              <a:cs typeface="Roboto Slab Regular"/>
              <a:sym typeface="Roboto Slab Regular"/>
            </a:endParaRPr>
          </a:p>
        </p:txBody>
      </p:sp>
      <p:sp>
        <p:nvSpPr>
          <p:cNvPr id="293" name="Google Shape;293;p32"/>
          <p:cNvSpPr/>
          <p:nvPr/>
        </p:nvSpPr>
        <p:spPr>
          <a:xfrm>
            <a:off x="3378200" y="403198"/>
            <a:ext cx="5410200" cy="418705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2"/>
          <p:cNvSpPr txBox="1">
            <a:spLocks noGrp="1"/>
          </p:cNvSpPr>
          <p:nvPr>
            <p:ph type="sldNum" idx="12"/>
          </p:nvPr>
        </p:nvSpPr>
        <p:spPr>
          <a:xfrm>
            <a:off x="4297650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96" name="Google Shape;296;p32"/>
          <p:cNvSpPr txBox="1">
            <a:spLocks noGrp="1"/>
          </p:cNvSpPr>
          <p:nvPr>
            <p:ph type="title" idx="4294967295"/>
          </p:nvPr>
        </p:nvSpPr>
        <p:spPr>
          <a:xfrm>
            <a:off x="304800" y="2360925"/>
            <a:ext cx="3038400" cy="5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tx1"/>
                </a:solidFill>
              </a:rPr>
              <a:t>L</a:t>
            </a:r>
            <a:r>
              <a:rPr lang="en" dirty="0" err="1"/>
              <a:t>lewellyn</a:t>
            </a:r>
            <a:r>
              <a:rPr lang="en" dirty="0" err="1">
                <a:solidFill>
                  <a:schemeClr val="tx1"/>
                </a:solidFill>
              </a:rPr>
              <a:t>Falco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6537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/>
          <p:nvPr/>
        </p:nvSpPr>
        <p:spPr>
          <a:xfrm>
            <a:off x="1703301" y="1126275"/>
            <a:ext cx="6612969" cy="3149933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title"/>
          </p:nvPr>
        </p:nvSpPr>
        <p:spPr>
          <a:xfrm>
            <a:off x="533400" y="400050"/>
            <a:ext cx="21066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65" name="Google Shape;165;p24"/>
          <p:cNvSpPr/>
          <p:nvPr/>
        </p:nvSpPr>
        <p:spPr>
          <a:xfrm>
            <a:off x="2782575" y="1797850"/>
            <a:ext cx="7833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our office</a:t>
            </a:r>
            <a:endParaRPr sz="1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66" name="Google Shape;166;p24"/>
          <p:cNvCxnSpPr/>
          <p:nvPr/>
        </p:nvCxnSpPr>
        <p:spPr>
          <a:xfrm rot="10800000">
            <a:off x="4476750" y="1864444"/>
            <a:ext cx="0" cy="212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67" name="Google Shape;167;p24"/>
          <p:cNvCxnSpPr/>
          <p:nvPr/>
        </p:nvCxnSpPr>
        <p:spPr>
          <a:xfrm rot="10800000">
            <a:off x="2322500" y="2000338"/>
            <a:ext cx="0" cy="212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68" name="Google Shape;168;p24"/>
          <p:cNvCxnSpPr/>
          <p:nvPr/>
        </p:nvCxnSpPr>
        <p:spPr>
          <a:xfrm rot="10800000">
            <a:off x="3565875" y="3320719"/>
            <a:ext cx="0" cy="212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69" name="Google Shape;169;p24"/>
          <p:cNvCxnSpPr/>
          <p:nvPr/>
        </p:nvCxnSpPr>
        <p:spPr>
          <a:xfrm rot="10800000">
            <a:off x="5042375" y="3533413"/>
            <a:ext cx="0" cy="212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70" name="Google Shape;170;p24"/>
          <p:cNvCxnSpPr/>
          <p:nvPr/>
        </p:nvCxnSpPr>
        <p:spPr>
          <a:xfrm rot="10800000">
            <a:off x="6801125" y="2249063"/>
            <a:ext cx="0" cy="212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71" name="Google Shape;171;p24"/>
          <p:cNvCxnSpPr/>
          <p:nvPr/>
        </p:nvCxnSpPr>
        <p:spPr>
          <a:xfrm rot="10800000">
            <a:off x="7360800" y="3594806"/>
            <a:ext cx="0" cy="212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172" name="Google Shape;172;p24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>
            <a:spLocks noGrp="1"/>
          </p:cNvSpPr>
          <p:nvPr>
            <p:ph type="ctrTitle" idx="4294967295"/>
          </p:nvPr>
        </p:nvSpPr>
        <p:spPr>
          <a:xfrm>
            <a:off x="113500" y="1633200"/>
            <a:ext cx="6966600" cy="1159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highlight>
                  <a:srgbClr val="FF0000"/>
                </a:highlight>
              </a:rPr>
              <a:t>89,526,124 </a:t>
            </a:r>
            <a:endParaRPr sz="96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  <p:sp>
        <p:nvSpPr>
          <p:cNvPr id="178" name="Google Shape;178;p25"/>
          <p:cNvSpPr txBox="1">
            <a:spLocks noGrp="1"/>
          </p:cNvSpPr>
          <p:nvPr>
            <p:ph type="subTitle" idx="4294967295"/>
          </p:nvPr>
        </p:nvSpPr>
        <p:spPr>
          <a:xfrm>
            <a:off x="113500" y="2923150"/>
            <a:ext cx="6629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i="1"/>
              <a:t>Whoa! That’s a big number, aren’t you proud?</a:t>
            </a:r>
            <a:endParaRPr i="1"/>
          </a:p>
        </p:txBody>
      </p:sp>
      <p:sp>
        <p:nvSpPr>
          <p:cNvPr id="179" name="Google Shape;179;p25"/>
          <p:cNvSpPr txBox="1">
            <a:spLocks noGrp="1"/>
          </p:cNvSpPr>
          <p:nvPr>
            <p:ph type="sldNum" idx="12"/>
          </p:nvPr>
        </p:nvSpPr>
        <p:spPr>
          <a:xfrm>
            <a:off x="4297650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>
            <a:spLocks noGrp="1"/>
          </p:cNvSpPr>
          <p:nvPr>
            <p:ph type="ctrTitle" idx="4294967295"/>
          </p:nvPr>
        </p:nvSpPr>
        <p:spPr>
          <a:xfrm>
            <a:off x="304800" y="667050"/>
            <a:ext cx="8497200" cy="67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highlight>
                  <a:srgbClr val="FF0000"/>
                </a:highlight>
              </a:rPr>
              <a:t>89,526,124$</a:t>
            </a:r>
            <a:endParaRPr sz="48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  <p:sp>
        <p:nvSpPr>
          <p:cNvPr id="185" name="Google Shape;185;p26"/>
          <p:cNvSpPr txBox="1">
            <a:spLocks noGrp="1"/>
          </p:cNvSpPr>
          <p:nvPr>
            <p:ph type="subTitle" idx="4294967295"/>
          </p:nvPr>
        </p:nvSpPr>
        <p:spPr>
          <a:xfrm>
            <a:off x="338421" y="1354159"/>
            <a:ext cx="8463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i="1"/>
              <a:t>That’s a lot of money</a:t>
            </a:r>
            <a:endParaRPr sz="1800" i="1"/>
          </a:p>
        </p:txBody>
      </p:sp>
      <p:sp>
        <p:nvSpPr>
          <p:cNvPr id="186" name="Google Shape;186;p26"/>
          <p:cNvSpPr txBox="1">
            <a:spLocks noGrp="1"/>
          </p:cNvSpPr>
          <p:nvPr>
            <p:ph type="ctrTitle" idx="4294967295"/>
          </p:nvPr>
        </p:nvSpPr>
        <p:spPr>
          <a:xfrm>
            <a:off x="304800" y="3295953"/>
            <a:ext cx="8497200" cy="67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highlight>
                  <a:srgbClr val="FF0000"/>
                </a:highlight>
              </a:rPr>
              <a:t>100%</a:t>
            </a:r>
            <a:endParaRPr sz="48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  <p:sp>
        <p:nvSpPr>
          <p:cNvPr id="187" name="Google Shape;187;p26"/>
          <p:cNvSpPr txBox="1">
            <a:spLocks noGrp="1"/>
          </p:cNvSpPr>
          <p:nvPr>
            <p:ph type="subTitle" idx="4294967295"/>
          </p:nvPr>
        </p:nvSpPr>
        <p:spPr>
          <a:xfrm>
            <a:off x="338421" y="3983062"/>
            <a:ext cx="8463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i="1"/>
              <a:t>Total success!</a:t>
            </a:r>
            <a:endParaRPr sz="1800" i="1"/>
          </a:p>
        </p:txBody>
      </p:sp>
      <p:sp>
        <p:nvSpPr>
          <p:cNvPr id="188" name="Google Shape;188;p26"/>
          <p:cNvSpPr txBox="1">
            <a:spLocks noGrp="1"/>
          </p:cNvSpPr>
          <p:nvPr>
            <p:ph type="ctrTitle" idx="4294967295"/>
          </p:nvPr>
        </p:nvSpPr>
        <p:spPr>
          <a:xfrm>
            <a:off x="304800" y="1981501"/>
            <a:ext cx="8497200" cy="693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highlight>
                  <a:srgbClr val="FF0000"/>
                </a:highlight>
              </a:rPr>
              <a:t>185,244 users</a:t>
            </a:r>
            <a:endParaRPr sz="48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  <p:sp>
        <p:nvSpPr>
          <p:cNvPr id="189" name="Google Shape;189;p26"/>
          <p:cNvSpPr txBox="1">
            <a:spLocks noGrp="1"/>
          </p:cNvSpPr>
          <p:nvPr>
            <p:ph type="subTitle" idx="4294967295"/>
          </p:nvPr>
        </p:nvSpPr>
        <p:spPr>
          <a:xfrm>
            <a:off x="338421" y="2668611"/>
            <a:ext cx="8463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i="1"/>
              <a:t>And a lot of users</a:t>
            </a:r>
            <a:endParaRPr sz="1800" i="1"/>
          </a:p>
        </p:txBody>
      </p:sp>
      <p:sp>
        <p:nvSpPr>
          <p:cNvPr id="190" name="Google Shape;190;p26"/>
          <p:cNvSpPr txBox="1">
            <a:spLocks noGrp="1"/>
          </p:cNvSpPr>
          <p:nvPr>
            <p:ph type="sldNum" idx="12"/>
          </p:nvPr>
        </p:nvSpPr>
        <p:spPr>
          <a:xfrm>
            <a:off x="4297650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>
            <a:spLocks noGrp="1"/>
          </p:cNvSpPr>
          <p:nvPr>
            <p:ph type="title"/>
          </p:nvPr>
        </p:nvSpPr>
        <p:spPr>
          <a:xfrm>
            <a:off x="533400" y="400050"/>
            <a:ext cx="2106600" cy="9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196" name="Google Shape;196;p27"/>
          <p:cNvSpPr/>
          <p:nvPr/>
        </p:nvSpPr>
        <p:spPr>
          <a:xfrm>
            <a:off x="632550" y="1823100"/>
            <a:ext cx="2445300" cy="1440300"/>
          </a:xfrm>
          <a:prstGeom prst="rightArrow">
            <a:avLst>
              <a:gd name="adj1" fmla="val 50000"/>
              <a:gd name="adj2" fmla="val 50000"/>
            </a:avLst>
          </a:prstGeom>
          <a:noFill/>
          <a:ln w="76200" cap="flat" cmpd="sng">
            <a:solidFill>
              <a:srgbClr val="11111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rPr>
              <a:t>first</a:t>
            </a:r>
            <a:endParaRPr sz="2400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7" name="Google Shape;197;p27"/>
          <p:cNvSpPr/>
          <p:nvPr/>
        </p:nvSpPr>
        <p:spPr>
          <a:xfrm>
            <a:off x="3523050" y="1823100"/>
            <a:ext cx="2445300" cy="1440300"/>
          </a:xfrm>
          <a:prstGeom prst="rightArrow">
            <a:avLst>
              <a:gd name="adj1" fmla="val 50000"/>
              <a:gd name="adj2" fmla="val 50000"/>
            </a:avLst>
          </a:prstGeom>
          <a:noFill/>
          <a:ln w="76200" cap="flat" cmpd="sng">
            <a:solidFill>
              <a:srgbClr val="11111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rPr>
              <a:t>second</a:t>
            </a:r>
            <a:endParaRPr sz="2400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8" name="Google Shape;198;p27"/>
          <p:cNvSpPr/>
          <p:nvPr/>
        </p:nvSpPr>
        <p:spPr>
          <a:xfrm>
            <a:off x="6413550" y="1823100"/>
            <a:ext cx="2445300" cy="1440300"/>
          </a:xfrm>
          <a:prstGeom prst="rightArrow">
            <a:avLst>
              <a:gd name="adj1" fmla="val 50000"/>
              <a:gd name="adj2" fmla="val 50000"/>
            </a:avLst>
          </a:prstGeom>
          <a:noFill/>
          <a:ln w="76200" cap="flat" cmpd="sng">
            <a:solidFill>
              <a:srgbClr val="11111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rPr>
              <a:t>last</a:t>
            </a:r>
            <a:endParaRPr sz="2400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9" name="Google Shape;199;p27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>
            <a:spLocks noGrp="1"/>
          </p:cNvSpPr>
          <p:nvPr>
            <p:ph type="title"/>
          </p:nvPr>
        </p:nvSpPr>
        <p:spPr>
          <a:xfrm>
            <a:off x="533400" y="552450"/>
            <a:ext cx="2106600" cy="12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05" name="Google Shape;205;p28"/>
          <p:cNvSpPr txBox="1">
            <a:spLocks noGrp="1"/>
          </p:cNvSpPr>
          <p:nvPr>
            <p:ph type="body" idx="1"/>
          </p:nvPr>
        </p:nvSpPr>
        <p:spPr>
          <a:xfrm>
            <a:off x="1434850" y="2000250"/>
            <a:ext cx="2316900" cy="10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highlight>
                  <a:srgbClr val="FF0000"/>
                </a:highlight>
              </a:rPr>
              <a:t>Yellow</a:t>
            </a:r>
            <a:endParaRPr sz="1000">
              <a:solidFill>
                <a:srgbClr val="FFFFFF"/>
              </a:solidFill>
              <a:highlight>
                <a:srgbClr val="FF00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206" name="Google Shape;206;p28"/>
          <p:cNvSpPr txBox="1">
            <a:spLocks noGrp="1"/>
          </p:cNvSpPr>
          <p:nvPr>
            <p:ph type="body" idx="2"/>
          </p:nvPr>
        </p:nvSpPr>
        <p:spPr>
          <a:xfrm>
            <a:off x="3870350" y="2000250"/>
            <a:ext cx="2316900" cy="10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highlight>
                  <a:srgbClr val="FF0000"/>
                </a:highlight>
              </a:rPr>
              <a:t>Blue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207" name="Google Shape;207;p28"/>
          <p:cNvSpPr txBox="1">
            <a:spLocks noGrp="1"/>
          </p:cNvSpPr>
          <p:nvPr>
            <p:ph type="body" idx="3"/>
          </p:nvPr>
        </p:nvSpPr>
        <p:spPr>
          <a:xfrm>
            <a:off x="6305849" y="2000250"/>
            <a:ext cx="2316900" cy="10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highlight>
                  <a:srgbClr val="FF0000"/>
                </a:highlight>
              </a:rPr>
              <a:t>Red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08" name="Google Shape;208;p28"/>
          <p:cNvSpPr txBox="1">
            <a:spLocks noGrp="1"/>
          </p:cNvSpPr>
          <p:nvPr>
            <p:ph type="body" idx="1"/>
          </p:nvPr>
        </p:nvSpPr>
        <p:spPr>
          <a:xfrm>
            <a:off x="1434850" y="3403519"/>
            <a:ext cx="2316900" cy="10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highlight>
                  <a:srgbClr val="FF0000"/>
                </a:highlight>
              </a:rPr>
              <a:t>Yellow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209" name="Google Shape;209;p28"/>
          <p:cNvSpPr txBox="1">
            <a:spLocks noGrp="1"/>
          </p:cNvSpPr>
          <p:nvPr>
            <p:ph type="body" idx="2"/>
          </p:nvPr>
        </p:nvSpPr>
        <p:spPr>
          <a:xfrm>
            <a:off x="3870350" y="3403519"/>
            <a:ext cx="2316900" cy="10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highlight>
                  <a:srgbClr val="FF0000"/>
                </a:highlight>
              </a:rPr>
              <a:t>Blue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210" name="Google Shape;210;p28"/>
          <p:cNvSpPr txBox="1">
            <a:spLocks noGrp="1"/>
          </p:cNvSpPr>
          <p:nvPr>
            <p:ph type="body" idx="3"/>
          </p:nvPr>
        </p:nvSpPr>
        <p:spPr>
          <a:xfrm>
            <a:off x="6305849" y="3403519"/>
            <a:ext cx="2316900" cy="10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highlight>
                  <a:srgbClr val="FF0000"/>
                </a:highlight>
              </a:rPr>
              <a:t>Red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11" name="Google Shape;211;p28"/>
          <p:cNvSpPr/>
          <p:nvPr/>
        </p:nvSpPr>
        <p:spPr>
          <a:xfrm>
            <a:off x="5376099" y="1824751"/>
            <a:ext cx="513300" cy="482100"/>
          </a:xfrm>
          <a:prstGeom prst="rect">
            <a:avLst/>
          </a:pr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2" name="Google Shape;212;p28"/>
          <p:cNvSpPr/>
          <p:nvPr/>
        </p:nvSpPr>
        <p:spPr>
          <a:xfrm>
            <a:off x="5376099" y="3233375"/>
            <a:ext cx="513300" cy="482100"/>
          </a:xfrm>
          <a:prstGeom prst="rect">
            <a:avLst/>
          </a:pr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3" name="Google Shape;213;p28"/>
          <p:cNvSpPr/>
          <p:nvPr/>
        </p:nvSpPr>
        <p:spPr>
          <a:xfrm>
            <a:off x="7927190" y="1824751"/>
            <a:ext cx="513300" cy="482100"/>
          </a:xfrm>
          <a:prstGeom prst="rect">
            <a:avLst/>
          </a:pr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4" name="Google Shape;214;p28"/>
          <p:cNvSpPr/>
          <p:nvPr/>
        </p:nvSpPr>
        <p:spPr>
          <a:xfrm>
            <a:off x="7927190" y="3233375"/>
            <a:ext cx="513300" cy="482100"/>
          </a:xfrm>
          <a:prstGeom prst="rect">
            <a:avLst/>
          </a:pr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5" name="Google Shape;215;p28"/>
          <p:cNvSpPr/>
          <p:nvPr/>
        </p:nvSpPr>
        <p:spPr>
          <a:xfrm>
            <a:off x="3112075" y="1824751"/>
            <a:ext cx="513300" cy="482100"/>
          </a:xfrm>
          <a:prstGeom prst="rect">
            <a:avLst/>
          </a:pr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6" name="Google Shape;216;p28"/>
          <p:cNvSpPr/>
          <p:nvPr/>
        </p:nvSpPr>
        <p:spPr>
          <a:xfrm>
            <a:off x="3112075" y="3233375"/>
            <a:ext cx="513300" cy="482100"/>
          </a:xfrm>
          <a:prstGeom prst="rect">
            <a:avLst/>
          </a:pr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217" name="Google Shape;217;p28"/>
          <p:cNvGrpSpPr/>
          <p:nvPr/>
        </p:nvGrpSpPr>
        <p:grpSpPr>
          <a:xfrm>
            <a:off x="5475136" y="1930697"/>
            <a:ext cx="297632" cy="270237"/>
            <a:chOff x="1247825" y="5001950"/>
            <a:chExt cx="443300" cy="428675"/>
          </a:xfrm>
        </p:grpSpPr>
        <p:sp>
          <p:nvSpPr>
            <p:cNvPr id="218" name="Google Shape;218;p28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8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8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8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8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8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" name="Google Shape;224;p28"/>
          <p:cNvGrpSpPr/>
          <p:nvPr/>
        </p:nvGrpSpPr>
        <p:grpSpPr>
          <a:xfrm>
            <a:off x="5501752" y="3328197"/>
            <a:ext cx="244490" cy="292506"/>
            <a:chOff x="1959600" y="4980625"/>
            <a:chExt cx="364150" cy="464000"/>
          </a:xfrm>
        </p:grpSpPr>
        <p:sp>
          <p:nvSpPr>
            <p:cNvPr id="225" name="Google Shape;225;p28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8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" name="Google Shape;232;p28"/>
          <p:cNvGrpSpPr/>
          <p:nvPr/>
        </p:nvGrpSpPr>
        <p:grpSpPr>
          <a:xfrm>
            <a:off x="3228652" y="3339133"/>
            <a:ext cx="280444" cy="270615"/>
            <a:chOff x="2605025" y="4998300"/>
            <a:chExt cx="417700" cy="429275"/>
          </a:xfrm>
        </p:grpSpPr>
        <p:sp>
          <p:nvSpPr>
            <p:cNvPr id="233" name="Google Shape;233;p28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8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" name="Google Shape;236;p28"/>
          <p:cNvGrpSpPr/>
          <p:nvPr/>
        </p:nvGrpSpPr>
        <p:grpSpPr>
          <a:xfrm>
            <a:off x="8056497" y="1923207"/>
            <a:ext cx="255115" cy="285209"/>
            <a:chOff x="3968275" y="4980625"/>
            <a:chExt cx="379975" cy="452425"/>
          </a:xfrm>
        </p:grpSpPr>
        <p:sp>
          <p:nvSpPr>
            <p:cNvPr id="237" name="Google Shape;237;p28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" name="Google Shape;240;p28"/>
          <p:cNvGrpSpPr/>
          <p:nvPr/>
        </p:nvGrpSpPr>
        <p:grpSpPr>
          <a:xfrm>
            <a:off x="3190926" y="1973491"/>
            <a:ext cx="355674" cy="184644"/>
            <a:chOff x="531800" y="5071350"/>
            <a:chExt cx="529750" cy="292900"/>
          </a:xfrm>
        </p:grpSpPr>
        <p:sp>
          <p:nvSpPr>
            <p:cNvPr id="241" name="Google Shape;241;p28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28"/>
          <p:cNvGrpSpPr/>
          <p:nvPr/>
        </p:nvGrpSpPr>
        <p:grpSpPr>
          <a:xfrm>
            <a:off x="8000118" y="3317449"/>
            <a:ext cx="367944" cy="314002"/>
            <a:chOff x="4556450" y="4963575"/>
            <a:chExt cx="548025" cy="498100"/>
          </a:xfrm>
        </p:grpSpPr>
        <p:sp>
          <p:nvSpPr>
            <p:cNvPr id="249" name="Google Shape;249;p28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" name="Google Shape;254;p28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375" y="168488"/>
            <a:ext cx="5150644" cy="4271963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9"/>
          <p:cNvSpPr txBox="1">
            <a:spLocks noGrp="1"/>
          </p:cNvSpPr>
          <p:nvPr>
            <p:ph type="body" idx="1"/>
          </p:nvPr>
        </p:nvSpPr>
        <p:spPr>
          <a:xfrm>
            <a:off x="533400" y="4031650"/>
            <a:ext cx="3051600" cy="71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4"/>
              </a:rPr>
              <a:t>Google Sheets</a:t>
            </a:r>
            <a:endParaRPr/>
          </a:p>
        </p:txBody>
      </p:sp>
      <p:sp>
        <p:nvSpPr>
          <p:cNvPr id="261" name="Google Shape;261;p29"/>
          <p:cNvSpPr txBox="1">
            <a:spLocks noGrp="1"/>
          </p:cNvSpPr>
          <p:nvPr>
            <p:ph type="sldNum" idx="12"/>
          </p:nvPr>
        </p:nvSpPr>
        <p:spPr>
          <a:xfrm>
            <a:off x="533409" y="34034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0"/>
          <p:cNvSpPr txBox="1">
            <a:spLocks noGrp="1"/>
          </p:cNvSpPr>
          <p:nvPr>
            <p:ph type="body" idx="4294967295"/>
          </p:nvPr>
        </p:nvSpPr>
        <p:spPr>
          <a:xfrm>
            <a:off x="1029000" y="2917400"/>
            <a:ext cx="3947400" cy="13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  <p:sp>
        <p:nvSpPr>
          <p:cNvPr id="267" name="Google Shape;267;p30"/>
          <p:cNvSpPr txBox="1">
            <a:spLocks noGrp="1"/>
          </p:cNvSpPr>
          <p:nvPr>
            <p:ph type="title" idx="4294967295"/>
          </p:nvPr>
        </p:nvSpPr>
        <p:spPr>
          <a:xfrm>
            <a:off x="304800" y="2360925"/>
            <a:ext cx="3038400" cy="5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project</a:t>
            </a:r>
            <a:endParaRPr/>
          </a:p>
        </p:txBody>
      </p:sp>
      <p:sp>
        <p:nvSpPr>
          <p:cNvPr id="268" name="Google Shape;268;p30"/>
          <p:cNvSpPr txBox="1">
            <a:spLocks noGrp="1"/>
          </p:cNvSpPr>
          <p:nvPr>
            <p:ph type="sldNum" idx="12"/>
          </p:nvPr>
        </p:nvSpPr>
        <p:spPr>
          <a:xfrm>
            <a:off x="4297650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sp>
        <p:nvSpPr>
          <p:cNvPr id="269" name="Google Shape;269;p30"/>
          <p:cNvSpPr/>
          <p:nvPr/>
        </p:nvSpPr>
        <p:spPr>
          <a:xfrm>
            <a:off x="5664700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Place your screenshot here</a:t>
            </a:r>
            <a:endParaRPr sz="1000">
              <a:solidFill>
                <a:srgbClr val="999999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  <p:grpSp>
        <p:nvGrpSpPr>
          <p:cNvPr id="270" name="Google Shape;270;p30"/>
          <p:cNvGrpSpPr/>
          <p:nvPr/>
        </p:nvGrpSpPr>
        <p:grpSpPr>
          <a:xfrm>
            <a:off x="5605575" y="373572"/>
            <a:ext cx="2119546" cy="4396359"/>
            <a:chOff x="2547150" y="238125"/>
            <a:chExt cx="2525675" cy="5238750"/>
          </a:xfrm>
        </p:grpSpPr>
        <p:sp>
          <p:nvSpPr>
            <p:cNvPr id="271" name="Google Shape;271;p30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0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0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1"/>
          <p:cNvSpPr txBox="1">
            <a:spLocks noGrp="1"/>
          </p:cNvSpPr>
          <p:nvPr>
            <p:ph type="sldNum" idx="12"/>
          </p:nvPr>
        </p:nvSpPr>
        <p:spPr>
          <a:xfrm>
            <a:off x="4297650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sp>
        <p:nvSpPr>
          <p:cNvPr id="280" name="Google Shape;280;p31"/>
          <p:cNvSpPr txBox="1">
            <a:spLocks noGrp="1"/>
          </p:cNvSpPr>
          <p:nvPr>
            <p:ph type="body" idx="4294967295"/>
          </p:nvPr>
        </p:nvSpPr>
        <p:spPr>
          <a:xfrm>
            <a:off x="1029000" y="2917400"/>
            <a:ext cx="3895800" cy="13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  <p:sp>
        <p:nvSpPr>
          <p:cNvPr id="281" name="Google Shape;281;p31"/>
          <p:cNvSpPr txBox="1">
            <a:spLocks noGrp="1"/>
          </p:cNvSpPr>
          <p:nvPr>
            <p:ph type="title" idx="4294967295"/>
          </p:nvPr>
        </p:nvSpPr>
        <p:spPr>
          <a:xfrm>
            <a:off x="304800" y="2360925"/>
            <a:ext cx="3038400" cy="5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 project</a:t>
            </a:r>
            <a:endParaRPr/>
          </a:p>
        </p:txBody>
      </p:sp>
      <p:sp>
        <p:nvSpPr>
          <p:cNvPr id="282" name="Google Shape;282;p31"/>
          <p:cNvSpPr/>
          <p:nvPr/>
        </p:nvSpPr>
        <p:spPr>
          <a:xfrm>
            <a:off x="53812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Place your screenshot here</a:t>
            </a:r>
            <a:endParaRPr sz="1000">
              <a:solidFill>
                <a:srgbClr val="999999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  <p:grpSp>
        <p:nvGrpSpPr>
          <p:cNvPr id="283" name="Google Shape;283;p31"/>
          <p:cNvGrpSpPr/>
          <p:nvPr/>
        </p:nvGrpSpPr>
        <p:grpSpPr>
          <a:xfrm>
            <a:off x="5316502" y="465959"/>
            <a:ext cx="2736410" cy="4222433"/>
            <a:chOff x="2112475" y="238125"/>
            <a:chExt cx="3395050" cy="5238750"/>
          </a:xfrm>
        </p:grpSpPr>
        <p:sp>
          <p:nvSpPr>
            <p:cNvPr id="284" name="Google Shape;284;p31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2"/>
          <p:cNvSpPr/>
          <p:nvPr/>
        </p:nvSpPr>
        <p:spPr>
          <a:xfrm>
            <a:off x="4101458" y="586417"/>
            <a:ext cx="3964800" cy="25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Place your screenshot here</a:t>
            </a:r>
            <a:endParaRPr sz="1000">
              <a:solidFill>
                <a:srgbClr val="999999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  <p:sp>
        <p:nvSpPr>
          <p:cNvPr id="293" name="Google Shape;293;p32"/>
          <p:cNvSpPr/>
          <p:nvPr/>
        </p:nvSpPr>
        <p:spPr>
          <a:xfrm>
            <a:off x="3928100" y="410475"/>
            <a:ext cx="4316288" cy="334045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2"/>
          <p:cNvSpPr txBox="1">
            <a:spLocks noGrp="1"/>
          </p:cNvSpPr>
          <p:nvPr>
            <p:ph type="sldNum" idx="12"/>
          </p:nvPr>
        </p:nvSpPr>
        <p:spPr>
          <a:xfrm>
            <a:off x="4297650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sp>
        <p:nvSpPr>
          <p:cNvPr id="295" name="Google Shape;295;p32"/>
          <p:cNvSpPr txBox="1">
            <a:spLocks noGrp="1"/>
          </p:cNvSpPr>
          <p:nvPr>
            <p:ph type="body" idx="4294967295"/>
          </p:nvPr>
        </p:nvSpPr>
        <p:spPr>
          <a:xfrm>
            <a:off x="1029000" y="2917400"/>
            <a:ext cx="3064800" cy="13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  <p:sp>
        <p:nvSpPr>
          <p:cNvPr id="296" name="Google Shape;296;p32"/>
          <p:cNvSpPr txBox="1">
            <a:spLocks noGrp="1"/>
          </p:cNvSpPr>
          <p:nvPr>
            <p:ph type="title" idx="4294967295"/>
          </p:nvPr>
        </p:nvSpPr>
        <p:spPr>
          <a:xfrm>
            <a:off x="304800" y="2360925"/>
            <a:ext cx="3038400" cy="5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 project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 txBox="1">
            <a:spLocks noGrp="1"/>
          </p:cNvSpPr>
          <p:nvPr>
            <p:ph type="ctrTitle" idx="4294967295"/>
          </p:nvPr>
        </p:nvSpPr>
        <p:spPr>
          <a:xfrm>
            <a:off x="2431925" y="878494"/>
            <a:ext cx="5617800" cy="58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thanks!</a:t>
            </a:r>
            <a:endParaRPr sz="4000"/>
          </a:p>
        </p:txBody>
      </p:sp>
      <p:sp>
        <p:nvSpPr>
          <p:cNvPr id="302" name="Google Shape;302;p33"/>
          <p:cNvSpPr txBox="1">
            <a:spLocks noGrp="1"/>
          </p:cNvSpPr>
          <p:nvPr>
            <p:ph type="subTitle" idx="4294967295"/>
          </p:nvPr>
        </p:nvSpPr>
        <p:spPr>
          <a:xfrm>
            <a:off x="2431925" y="1591725"/>
            <a:ext cx="5617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highlight>
                  <a:srgbClr val="FF0000"/>
                </a:highlight>
              </a:rPr>
              <a:t>Any questions?</a:t>
            </a:r>
            <a:endParaRPr sz="40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  <p:sp>
        <p:nvSpPr>
          <p:cNvPr id="303" name="Google Shape;303;p33"/>
          <p:cNvSpPr txBox="1">
            <a:spLocks noGrp="1"/>
          </p:cNvSpPr>
          <p:nvPr>
            <p:ph type="body" idx="4294967295"/>
          </p:nvPr>
        </p:nvSpPr>
        <p:spPr>
          <a:xfrm>
            <a:off x="2431925" y="2496426"/>
            <a:ext cx="5617800" cy="15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You can find me at</a:t>
            </a:r>
            <a:endParaRPr sz="2000"/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@username</a:t>
            </a:r>
            <a:endParaRPr sz="2000"/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user@mail.me</a:t>
            </a:r>
            <a:endParaRPr sz="2000"/>
          </a:p>
        </p:txBody>
      </p:sp>
      <p:sp>
        <p:nvSpPr>
          <p:cNvPr id="304" name="Google Shape;304;p33"/>
          <p:cNvSpPr/>
          <p:nvPr/>
        </p:nvSpPr>
        <p:spPr>
          <a:xfrm>
            <a:off x="373779" y="3436766"/>
            <a:ext cx="1295700" cy="12984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rPr>
              <a:t>?</a:t>
            </a:r>
            <a:endParaRPr sz="6000" b="1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5" name="Google Shape;305;p33"/>
          <p:cNvSpPr txBox="1">
            <a:spLocks noGrp="1"/>
          </p:cNvSpPr>
          <p:nvPr>
            <p:ph type="sldNum" idx="12"/>
          </p:nvPr>
        </p:nvSpPr>
        <p:spPr>
          <a:xfrm>
            <a:off x="4297650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50" y="3472975"/>
            <a:ext cx="753110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 dirty="0">
                <a:solidFill>
                  <a:srgbClr val="267F99"/>
                </a:solidFill>
                <a:latin typeface="Menlo" panose="020B0609030804020204" pitchFamily="49" charset="0"/>
              </a:rPr>
              <a:t>Battleship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Menlo" panose="020B0609030804020204" pitchFamily="49" charset="0"/>
              </a:rPr>
              <a:t>Battleship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sz="18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" name="Google Shape;149;p22">
            <a:extLst>
              <a:ext uri="{FF2B5EF4-FFF2-40B4-BE49-F238E27FC236}">
                <a16:creationId xmlns:a16="http://schemas.microsoft.com/office/drawing/2014/main" id="{B28ED524-A25F-4548-AB8F-3C11276AC0DD}"/>
              </a:ext>
            </a:extLst>
          </p:cNvPr>
          <p:cNvSpPr/>
          <p:nvPr/>
        </p:nvSpPr>
        <p:spPr>
          <a:xfrm>
            <a:off x="1441450" y="511246"/>
            <a:ext cx="2197100" cy="1575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E5AB6C-2E62-6A4F-9CA3-B80333F01617}"/>
              </a:ext>
            </a:extLst>
          </p:cNvPr>
          <p:cNvSpPr/>
          <p:nvPr/>
        </p:nvSpPr>
        <p:spPr>
          <a:xfrm>
            <a:off x="1441450" y="511246"/>
            <a:ext cx="21971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Battleship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0A9DB9-2E56-AB41-B54B-D51CB3516561}"/>
              </a:ext>
            </a:extLst>
          </p:cNvPr>
          <p:cNvCxnSpPr>
            <a:cxnSpLocks/>
          </p:cNvCxnSpPr>
          <p:nvPr/>
        </p:nvCxnSpPr>
        <p:spPr>
          <a:xfrm>
            <a:off x="1441450" y="857250"/>
            <a:ext cx="2197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E0B031C-405F-CD40-AD82-1C0E97DEC0CC}"/>
              </a:ext>
            </a:extLst>
          </p:cNvPr>
          <p:cNvSpPr/>
          <p:nvPr/>
        </p:nvSpPr>
        <p:spPr>
          <a:xfrm>
            <a:off x="1396311" y="895478"/>
            <a:ext cx="23326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Battleship(int, int)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4"/>
          <p:cNvSpPr txBox="1">
            <a:spLocks noGrp="1"/>
          </p:cNvSpPr>
          <p:nvPr>
            <p:ph type="title"/>
          </p:nvPr>
        </p:nvSpPr>
        <p:spPr>
          <a:xfrm>
            <a:off x="533400" y="400050"/>
            <a:ext cx="2106600" cy="5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11" name="Google Shape;311;p34"/>
          <p:cNvSpPr txBox="1">
            <a:spLocks noGrp="1"/>
          </p:cNvSpPr>
          <p:nvPr>
            <p:ph type="body" idx="1"/>
          </p:nvPr>
        </p:nvSpPr>
        <p:spPr>
          <a:xfrm>
            <a:off x="3203050" y="1132549"/>
            <a:ext cx="5185200" cy="32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Special thanks to all the people who made and released these awesome resources for free: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11111"/>
              </a:buClr>
              <a:buSzPts val="2200"/>
              <a:buChar char="□"/>
            </a:pPr>
            <a:r>
              <a:rPr lang="en" sz="2200"/>
              <a:t>Presentation template by </a:t>
            </a:r>
            <a:r>
              <a:rPr lang="en" sz="2200" u="sng">
                <a:hlinkClick r:id="rId3"/>
              </a:rPr>
              <a:t>SlidesCarnival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Char char="□"/>
            </a:pPr>
            <a:r>
              <a:rPr lang="en" sz="2200"/>
              <a:t>Photographs by </a:t>
            </a:r>
            <a:r>
              <a:rPr lang="en" sz="2200" u="sng">
                <a:hlinkClick r:id="rId4"/>
              </a:rPr>
              <a:t>Unsplash</a:t>
            </a:r>
            <a:endParaRPr sz="2200"/>
          </a:p>
        </p:txBody>
      </p:sp>
      <p:sp>
        <p:nvSpPr>
          <p:cNvPr id="312" name="Google Shape;312;p34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5"/>
          <p:cNvSpPr txBox="1">
            <a:spLocks noGrp="1"/>
          </p:cNvSpPr>
          <p:nvPr>
            <p:ph type="title"/>
          </p:nvPr>
        </p:nvSpPr>
        <p:spPr>
          <a:xfrm>
            <a:off x="533400" y="400050"/>
            <a:ext cx="2106600" cy="8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18" name="Google Shape;318;p35"/>
          <p:cNvSpPr txBox="1">
            <a:spLocks noGrp="1"/>
          </p:cNvSpPr>
          <p:nvPr>
            <p:ph type="body" idx="1"/>
          </p:nvPr>
        </p:nvSpPr>
        <p:spPr>
          <a:xfrm>
            <a:off x="3028575" y="1200150"/>
            <a:ext cx="56583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presentations uses the following typographies and colors: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□"/>
            </a:pPr>
            <a:r>
              <a:rPr lang="en" sz="1400"/>
              <a:t>Titles: </a:t>
            </a:r>
            <a:r>
              <a:rPr lang="en" sz="1400" b="1"/>
              <a:t>Roboto Slab</a:t>
            </a:r>
            <a:endParaRPr sz="1400"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" sz="1400"/>
              <a:t>Body copy: </a:t>
            </a:r>
            <a:r>
              <a:rPr lang="en" sz="1400" b="1"/>
              <a:t>Georgia (system font)</a:t>
            </a:r>
            <a:endParaRPr sz="1400" b="1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 on this page: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FF0000"/>
                </a:solidFill>
                <a:hlinkClick r:id="rId3"/>
              </a:rPr>
              <a:t>https://www.fontsquirrel.com/fonts/roboto-slab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□"/>
            </a:pPr>
            <a:r>
              <a:rPr lang="en" sz="1400"/>
              <a:t>Dark gray </a:t>
            </a:r>
            <a:r>
              <a:rPr lang="en" sz="1400" b="1"/>
              <a:t>#111111</a:t>
            </a:r>
            <a:endParaRPr sz="1400"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" sz="1400"/>
              <a:t>Light gray </a:t>
            </a:r>
            <a:r>
              <a:rPr lang="en" sz="1400" b="1">
                <a:solidFill>
                  <a:srgbClr val="999999"/>
                </a:solidFill>
              </a:rPr>
              <a:t>#999999</a:t>
            </a:r>
            <a:endParaRPr sz="1400" b="1">
              <a:solidFill>
                <a:srgbClr val="999999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" sz="1400"/>
              <a:t>Red </a:t>
            </a:r>
            <a:r>
              <a:rPr lang="en" sz="1400" b="1">
                <a:solidFill>
                  <a:srgbClr val="FF0000"/>
                </a:solidFill>
              </a:rPr>
              <a:t>#ff0000</a:t>
            </a:r>
            <a:endParaRPr sz="1400" b="1">
              <a:solidFill>
                <a:srgbClr val="FF0000"/>
              </a:solidFill>
            </a:endParaRPr>
          </a:p>
        </p:txBody>
      </p:sp>
      <p:sp>
        <p:nvSpPr>
          <p:cNvPr id="319" name="Google Shape;319;p35"/>
          <p:cNvSpPr txBox="1"/>
          <p:nvPr/>
        </p:nvSpPr>
        <p:spPr>
          <a:xfrm>
            <a:off x="3028575" y="3669426"/>
            <a:ext cx="54300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99999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99999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99999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0" name="Google Shape;320;p35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1"/>
        </a:solidFill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6"/>
          <p:cNvSpPr txBox="1">
            <a:spLocks noGrp="1"/>
          </p:cNvSpPr>
          <p:nvPr>
            <p:ph type="sldNum" idx="12"/>
          </p:nvPr>
        </p:nvSpPr>
        <p:spPr>
          <a:xfrm>
            <a:off x="4297650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  <p:sp>
        <p:nvSpPr>
          <p:cNvPr id="326" name="Google Shape;326;p36"/>
          <p:cNvSpPr txBox="1"/>
          <p:nvPr/>
        </p:nvSpPr>
        <p:spPr>
          <a:xfrm>
            <a:off x="5362000" y="896538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SlidesCarnival icons are editable shapes</a:t>
            </a:r>
            <a:r>
              <a:rPr lang="en" sz="90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. </a:t>
            </a:r>
            <a:endParaRPr sz="9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This means that you can:</a:t>
            </a:r>
            <a:endParaRPr sz="9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900"/>
              <a:buFont typeface="Georgia"/>
              <a:buChar char="●"/>
            </a:pPr>
            <a:r>
              <a:rPr lang="en" sz="90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Resize them without losing quality.</a:t>
            </a:r>
            <a:endParaRPr sz="9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900"/>
              <a:buFont typeface="Georgia"/>
              <a:buChar char="●"/>
            </a:pPr>
            <a:r>
              <a:rPr lang="en" sz="90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Change line color, width and style.</a:t>
            </a:r>
            <a:endParaRPr sz="9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Isn’t that nice? :)</a:t>
            </a:r>
            <a:endParaRPr sz="9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Examples:</a:t>
            </a:r>
            <a:endParaRPr sz="9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327" name="Google Shape;327;p36"/>
          <p:cNvGrpSpPr/>
          <p:nvPr/>
        </p:nvGrpSpPr>
        <p:grpSpPr>
          <a:xfrm>
            <a:off x="850021" y="859155"/>
            <a:ext cx="260084" cy="339262"/>
            <a:chOff x="590250" y="244200"/>
            <a:chExt cx="407975" cy="532175"/>
          </a:xfrm>
        </p:grpSpPr>
        <p:sp>
          <p:nvSpPr>
            <p:cNvPr id="328" name="Google Shape;328;p36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6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6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6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6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6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6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6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6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6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6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6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2" name="Google Shape;342;p36"/>
          <p:cNvGrpSpPr/>
          <p:nvPr/>
        </p:nvGrpSpPr>
        <p:grpSpPr>
          <a:xfrm>
            <a:off x="1269225" y="909230"/>
            <a:ext cx="282604" cy="235238"/>
            <a:chOff x="1247825" y="322750"/>
            <a:chExt cx="443300" cy="369000"/>
          </a:xfrm>
        </p:grpSpPr>
        <p:sp>
          <p:nvSpPr>
            <p:cNvPr id="343" name="Google Shape;343;p36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6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6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6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36"/>
          <p:cNvGrpSpPr/>
          <p:nvPr/>
        </p:nvGrpSpPr>
        <p:grpSpPr>
          <a:xfrm>
            <a:off x="1703968" y="908067"/>
            <a:ext cx="270173" cy="237564"/>
            <a:chOff x="1929775" y="320925"/>
            <a:chExt cx="423800" cy="372650"/>
          </a:xfrm>
        </p:grpSpPr>
        <p:sp>
          <p:nvSpPr>
            <p:cNvPr id="349" name="Google Shape;349;p36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6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6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6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6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4" name="Google Shape;354;p36"/>
          <p:cNvSpPr/>
          <p:nvPr/>
        </p:nvSpPr>
        <p:spPr>
          <a:xfrm>
            <a:off x="2156962" y="899525"/>
            <a:ext cx="221260" cy="254649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6"/>
          <p:cNvSpPr/>
          <p:nvPr/>
        </p:nvSpPr>
        <p:spPr>
          <a:xfrm>
            <a:off x="2600635" y="900306"/>
            <a:ext cx="190979" cy="25308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6" name="Google Shape;356;p36"/>
          <p:cNvGrpSpPr/>
          <p:nvPr/>
        </p:nvGrpSpPr>
        <p:grpSpPr>
          <a:xfrm>
            <a:off x="3425441" y="881276"/>
            <a:ext cx="255430" cy="291130"/>
            <a:chOff x="4630125" y="278900"/>
            <a:chExt cx="400675" cy="456675"/>
          </a:xfrm>
        </p:grpSpPr>
        <p:sp>
          <p:nvSpPr>
            <p:cNvPr id="357" name="Google Shape;357;p36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6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6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6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1" name="Google Shape;361;p36"/>
          <p:cNvSpPr/>
          <p:nvPr/>
        </p:nvSpPr>
        <p:spPr>
          <a:xfrm>
            <a:off x="3835374" y="899143"/>
            <a:ext cx="292692" cy="255414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2" name="Google Shape;362;p36"/>
          <p:cNvGrpSpPr/>
          <p:nvPr/>
        </p:nvGrpSpPr>
        <p:grpSpPr>
          <a:xfrm>
            <a:off x="853910" y="1295826"/>
            <a:ext cx="260068" cy="317140"/>
            <a:chOff x="596350" y="929175"/>
            <a:chExt cx="407950" cy="497475"/>
          </a:xfrm>
        </p:grpSpPr>
        <p:sp>
          <p:nvSpPr>
            <p:cNvPr id="363" name="Google Shape;363;p36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6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6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6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6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6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" name="Google Shape;370;p36"/>
          <p:cNvGrpSpPr/>
          <p:nvPr/>
        </p:nvGrpSpPr>
        <p:grpSpPr>
          <a:xfrm>
            <a:off x="1706677" y="1342029"/>
            <a:ext cx="264754" cy="226695"/>
            <a:chOff x="1934025" y="1001650"/>
            <a:chExt cx="415300" cy="355600"/>
          </a:xfrm>
        </p:grpSpPr>
        <p:sp>
          <p:nvSpPr>
            <p:cNvPr id="371" name="Google Shape;371;p36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6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6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6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5" name="Google Shape;375;p36"/>
          <p:cNvSpPr/>
          <p:nvPr/>
        </p:nvSpPr>
        <p:spPr>
          <a:xfrm>
            <a:off x="2134458" y="1323003"/>
            <a:ext cx="266284" cy="264738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6"/>
          <p:cNvSpPr/>
          <p:nvPr/>
        </p:nvSpPr>
        <p:spPr>
          <a:xfrm>
            <a:off x="2563373" y="1336199"/>
            <a:ext cx="265519" cy="238345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6"/>
          <p:cNvSpPr/>
          <p:nvPr/>
        </p:nvSpPr>
        <p:spPr>
          <a:xfrm>
            <a:off x="2995778" y="1338144"/>
            <a:ext cx="257757" cy="234457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6"/>
          <p:cNvSpPr/>
          <p:nvPr/>
        </p:nvSpPr>
        <p:spPr>
          <a:xfrm>
            <a:off x="3432852" y="1340471"/>
            <a:ext cx="240672" cy="22980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9" name="Google Shape;379;p36"/>
          <p:cNvGrpSpPr/>
          <p:nvPr/>
        </p:nvGrpSpPr>
        <p:grpSpPr>
          <a:xfrm>
            <a:off x="3848916" y="1324944"/>
            <a:ext cx="265519" cy="265901"/>
            <a:chOff x="5294400" y="974850"/>
            <a:chExt cx="416500" cy="417100"/>
          </a:xfrm>
        </p:grpSpPr>
        <p:sp>
          <p:nvSpPr>
            <p:cNvPr id="380" name="Google Shape;380;p36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6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36"/>
          <p:cNvGrpSpPr/>
          <p:nvPr/>
        </p:nvGrpSpPr>
        <p:grpSpPr>
          <a:xfrm>
            <a:off x="4245617" y="1295061"/>
            <a:ext cx="329173" cy="320631"/>
            <a:chOff x="5916675" y="927975"/>
            <a:chExt cx="516350" cy="502950"/>
          </a:xfrm>
        </p:grpSpPr>
        <p:sp>
          <p:nvSpPr>
            <p:cNvPr id="383" name="Google Shape;383;p3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" name="Google Shape;385;p36"/>
          <p:cNvGrpSpPr/>
          <p:nvPr/>
        </p:nvGrpSpPr>
        <p:grpSpPr>
          <a:xfrm>
            <a:off x="833717" y="1787625"/>
            <a:ext cx="296565" cy="200302"/>
            <a:chOff x="564675" y="1700625"/>
            <a:chExt cx="465200" cy="314200"/>
          </a:xfrm>
        </p:grpSpPr>
        <p:sp>
          <p:nvSpPr>
            <p:cNvPr id="386" name="Google Shape;386;p36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6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6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" name="Google Shape;389;p36"/>
          <p:cNvGrpSpPr/>
          <p:nvPr/>
        </p:nvGrpSpPr>
        <p:grpSpPr>
          <a:xfrm>
            <a:off x="1262244" y="1738713"/>
            <a:ext cx="296565" cy="290365"/>
            <a:chOff x="1236875" y="1623900"/>
            <a:chExt cx="465200" cy="455475"/>
          </a:xfrm>
        </p:grpSpPr>
        <p:sp>
          <p:nvSpPr>
            <p:cNvPr id="390" name="Google Shape;390;p36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6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6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6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6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6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6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36"/>
          <p:cNvGrpSpPr/>
          <p:nvPr/>
        </p:nvGrpSpPr>
        <p:grpSpPr>
          <a:xfrm>
            <a:off x="1700079" y="1744929"/>
            <a:ext cx="277950" cy="277934"/>
            <a:chOff x="1923675" y="1633650"/>
            <a:chExt cx="436000" cy="435975"/>
          </a:xfrm>
        </p:grpSpPr>
        <p:sp>
          <p:nvSpPr>
            <p:cNvPr id="398" name="Google Shape;398;p36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6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6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6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6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" name="Google Shape;404;p36"/>
          <p:cNvGrpSpPr/>
          <p:nvPr/>
        </p:nvGrpSpPr>
        <p:grpSpPr>
          <a:xfrm>
            <a:off x="2127443" y="1743765"/>
            <a:ext cx="280261" cy="280261"/>
            <a:chOff x="2594050" y="1631825"/>
            <a:chExt cx="439625" cy="439625"/>
          </a:xfrm>
        </p:grpSpPr>
        <p:sp>
          <p:nvSpPr>
            <p:cNvPr id="405" name="Google Shape;405;p3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9" name="Google Shape;409;p36"/>
          <p:cNvSpPr/>
          <p:nvPr/>
        </p:nvSpPr>
        <p:spPr>
          <a:xfrm>
            <a:off x="2568409" y="1756187"/>
            <a:ext cx="255430" cy="255430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0" name="Google Shape;410;p36"/>
          <p:cNvGrpSpPr/>
          <p:nvPr/>
        </p:nvGrpSpPr>
        <p:grpSpPr>
          <a:xfrm>
            <a:off x="3010891" y="1722808"/>
            <a:ext cx="227476" cy="322177"/>
            <a:chOff x="3979850" y="1598950"/>
            <a:chExt cx="356825" cy="505375"/>
          </a:xfrm>
        </p:grpSpPr>
        <p:sp>
          <p:nvSpPr>
            <p:cNvPr id="411" name="Google Shape;411;p36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6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" name="Google Shape;413;p36"/>
          <p:cNvGrpSpPr/>
          <p:nvPr/>
        </p:nvGrpSpPr>
        <p:grpSpPr>
          <a:xfrm>
            <a:off x="3403320" y="1791897"/>
            <a:ext cx="299673" cy="183998"/>
            <a:chOff x="4595425" y="1707325"/>
            <a:chExt cx="470075" cy="288625"/>
          </a:xfrm>
        </p:grpSpPr>
        <p:sp>
          <p:nvSpPr>
            <p:cNvPr id="414" name="Google Shape;414;p36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6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6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6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6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" name="Google Shape;419;p36"/>
          <p:cNvGrpSpPr/>
          <p:nvPr/>
        </p:nvGrpSpPr>
        <p:grpSpPr>
          <a:xfrm>
            <a:off x="3846207" y="1746873"/>
            <a:ext cx="270953" cy="274045"/>
            <a:chOff x="5290150" y="1636700"/>
            <a:chExt cx="425025" cy="429875"/>
          </a:xfrm>
        </p:grpSpPr>
        <p:sp>
          <p:nvSpPr>
            <p:cNvPr id="420" name="Google Shape;420;p36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6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36"/>
          <p:cNvGrpSpPr/>
          <p:nvPr/>
        </p:nvGrpSpPr>
        <p:grpSpPr>
          <a:xfrm>
            <a:off x="4273954" y="1738713"/>
            <a:ext cx="272499" cy="285712"/>
            <a:chOff x="5961125" y="1623900"/>
            <a:chExt cx="427450" cy="448175"/>
          </a:xfrm>
        </p:grpSpPr>
        <p:sp>
          <p:nvSpPr>
            <p:cNvPr id="423" name="Google Shape;423;p36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6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6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6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6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6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36"/>
          <p:cNvGrpSpPr/>
          <p:nvPr/>
        </p:nvGrpSpPr>
        <p:grpSpPr>
          <a:xfrm>
            <a:off x="4693158" y="1746092"/>
            <a:ext cx="291130" cy="275607"/>
            <a:chOff x="6618700" y="1635475"/>
            <a:chExt cx="456675" cy="432325"/>
          </a:xfrm>
        </p:grpSpPr>
        <p:sp>
          <p:nvSpPr>
            <p:cNvPr id="431" name="Google Shape;431;p36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6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6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6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6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" name="Google Shape;436;p36"/>
          <p:cNvGrpSpPr/>
          <p:nvPr/>
        </p:nvGrpSpPr>
        <p:grpSpPr>
          <a:xfrm>
            <a:off x="866707" y="2188597"/>
            <a:ext cx="230584" cy="247653"/>
            <a:chOff x="616425" y="2329600"/>
            <a:chExt cx="361700" cy="388475"/>
          </a:xfrm>
        </p:grpSpPr>
        <p:sp>
          <p:nvSpPr>
            <p:cNvPr id="437" name="Google Shape;437;p36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36"/>
          <p:cNvGrpSpPr/>
          <p:nvPr/>
        </p:nvGrpSpPr>
        <p:grpSpPr>
          <a:xfrm>
            <a:off x="1289035" y="2190924"/>
            <a:ext cx="242999" cy="242999"/>
            <a:chOff x="1278900" y="2333250"/>
            <a:chExt cx="381175" cy="381175"/>
          </a:xfrm>
        </p:grpSpPr>
        <p:sp>
          <p:nvSpPr>
            <p:cNvPr id="446" name="Google Shape;446;p36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6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6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36"/>
          <p:cNvGrpSpPr/>
          <p:nvPr/>
        </p:nvGrpSpPr>
        <p:grpSpPr>
          <a:xfrm>
            <a:off x="1717547" y="2190924"/>
            <a:ext cx="243015" cy="242999"/>
            <a:chOff x="1951075" y="2333250"/>
            <a:chExt cx="381200" cy="381175"/>
          </a:xfrm>
        </p:grpSpPr>
        <p:sp>
          <p:nvSpPr>
            <p:cNvPr id="451" name="Google Shape;451;p36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6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6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6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" name="Google Shape;455;p36"/>
          <p:cNvGrpSpPr/>
          <p:nvPr/>
        </p:nvGrpSpPr>
        <p:grpSpPr>
          <a:xfrm>
            <a:off x="2146074" y="2190924"/>
            <a:ext cx="242999" cy="242999"/>
            <a:chOff x="2623275" y="2333250"/>
            <a:chExt cx="381175" cy="381175"/>
          </a:xfrm>
        </p:grpSpPr>
        <p:sp>
          <p:nvSpPr>
            <p:cNvPr id="456" name="Google Shape;456;p36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6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6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6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" name="Google Shape;460;p36"/>
          <p:cNvGrpSpPr/>
          <p:nvPr/>
        </p:nvGrpSpPr>
        <p:grpSpPr>
          <a:xfrm>
            <a:off x="2631275" y="2149008"/>
            <a:ext cx="129652" cy="323738"/>
            <a:chOff x="3384375" y="2267500"/>
            <a:chExt cx="203375" cy="507825"/>
          </a:xfrm>
        </p:grpSpPr>
        <p:sp>
          <p:nvSpPr>
            <p:cNvPr id="461" name="Google Shape;461;p36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6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36"/>
          <p:cNvGrpSpPr/>
          <p:nvPr/>
        </p:nvGrpSpPr>
        <p:grpSpPr>
          <a:xfrm>
            <a:off x="3499965" y="2190143"/>
            <a:ext cx="106367" cy="241453"/>
            <a:chOff x="4747025" y="2332025"/>
            <a:chExt cx="166850" cy="378750"/>
          </a:xfrm>
        </p:grpSpPr>
        <p:sp>
          <p:nvSpPr>
            <p:cNvPr id="464" name="Google Shape;464;p36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6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36"/>
          <p:cNvGrpSpPr/>
          <p:nvPr/>
        </p:nvGrpSpPr>
        <p:grpSpPr>
          <a:xfrm>
            <a:off x="3069509" y="2150554"/>
            <a:ext cx="110240" cy="320631"/>
            <a:chOff x="4071800" y="2269925"/>
            <a:chExt cx="172925" cy="502950"/>
          </a:xfrm>
        </p:grpSpPr>
        <p:sp>
          <p:nvSpPr>
            <p:cNvPr id="467" name="Google Shape;467;p36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6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9" name="Google Shape;469;p36"/>
          <p:cNvSpPr/>
          <p:nvPr/>
        </p:nvSpPr>
        <p:spPr>
          <a:xfrm>
            <a:off x="3860221" y="2184334"/>
            <a:ext cx="242999" cy="256195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0" name="Google Shape;470;p36"/>
          <p:cNvGrpSpPr/>
          <p:nvPr/>
        </p:nvGrpSpPr>
        <p:grpSpPr>
          <a:xfrm>
            <a:off x="4281333" y="2188980"/>
            <a:ext cx="262411" cy="246888"/>
            <a:chOff x="5972700" y="2330200"/>
            <a:chExt cx="411625" cy="387275"/>
          </a:xfrm>
        </p:grpSpPr>
        <p:sp>
          <p:nvSpPr>
            <p:cNvPr id="471" name="Google Shape;471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36"/>
          <p:cNvGrpSpPr/>
          <p:nvPr/>
        </p:nvGrpSpPr>
        <p:grpSpPr>
          <a:xfrm>
            <a:off x="940466" y="2589553"/>
            <a:ext cx="83082" cy="302781"/>
            <a:chOff x="732125" y="2958550"/>
            <a:chExt cx="130325" cy="474950"/>
          </a:xfrm>
        </p:grpSpPr>
        <p:sp>
          <p:nvSpPr>
            <p:cNvPr id="474" name="Google Shape;474;p36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6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6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6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6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6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6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6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2" name="Google Shape;482;p36"/>
          <p:cNvSpPr/>
          <p:nvPr/>
        </p:nvSpPr>
        <p:spPr>
          <a:xfrm>
            <a:off x="1711743" y="2577531"/>
            <a:ext cx="254649" cy="326846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6"/>
          <p:cNvSpPr/>
          <p:nvPr/>
        </p:nvSpPr>
        <p:spPr>
          <a:xfrm>
            <a:off x="1316202" y="2577531"/>
            <a:ext cx="188668" cy="326846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4" name="Google Shape;484;p36"/>
          <p:cNvGrpSpPr/>
          <p:nvPr/>
        </p:nvGrpSpPr>
        <p:grpSpPr>
          <a:xfrm>
            <a:off x="2120463" y="2599259"/>
            <a:ext cx="294238" cy="278715"/>
            <a:chOff x="2583100" y="2973775"/>
            <a:chExt cx="461550" cy="437200"/>
          </a:xfrm>
        </p:grpSpPr>
        <p:sp>
          <p:nvSpPr>
            <p:cNvPr id="485" name="Google Shape;485;p36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6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7" name="Google Shape;487;p36"/>
          <p:cNvSpPr/>
          <p:nvPr/>
        </p:nvSpPr>
        <p:spPr>
          <a:xfrm>
            <a:off x="3418094" y="2605868"/>
            <a:ext cx="270172" cy="270172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8" name="Google Shape;488;p36"/>
          <p:cNvGrpSpPr/>
          <p:nvPr/>
        </p:nvGrpSpPr>
        <p:grpSpPr>
          <a:xfrm>
            <a:off x="3819034" y="2620615"/>
            <a:ext cx="329954" cy="245326"/>
            <a:chOff x="5247525" y="3007275"/>
            <a:chExt cx="517575" cy="384825"/>
          </a:xfrm>
        </p:grpSpPr>
        <p:sp>
          <p:nvSpPr>
            <p:cNvPr id="489" name="Google Shape;489;p36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6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1" name="Google Shape;491;p36"/>
          <p:cNvGrpSpPr/>
          <p:nvPr/>
        </p:nvGrpSpPr>
        <p:grpSpPr>
          <a:xfrm>
            <a:off x="2993041" y="2606638"/>
            <a:ext cx="260068" cy="265519"/>
            <a:chOff x="3951850" y="2985350"/>
            <a:chExt cx="407950" cy="416500"/>
          </a:xfrm>
        </p:grpSpPr>
        <p:sp>
          <p:nvSpPr>
            <p:cNvPr id="492" name="Google Shape;492;p3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36"/>
          <p:cNvGrpSpPr/>
          <p:nvPr/>
        </p:nvGrpSpPr>
        <p:grpSpPr>
          <a:xfrm>
            <a:off x="836442" y="3053796"/>
            <a:ext cx="301219" cy="231349"/>
            <a:chOff x="568950" y="3686775"/>
            <a:chExt cx="472500" cy="362900"/>
          </a:xfrm>
        </p:grpSpPr>
        <p:sp>
          <p:nvSpPr>
            <p:cNvPr id="497" name="Google Shape;497;p36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6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6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0" name="Google Shape;500;p36"/>
          <p:cNvSpPr/>
          <p:nvPr/>
        </p:nvSpPr>
        <p:spPr>
          <a:xfrm>
            <a:off x="4307767" y="2593452"/>
            <a:ext cx="204956" cy="295019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1" name="Google Shape;501;p36"/>
          <p:cNvGrpSpPr/>
          <p:nvPr/>
        </p:nvGrpSpPr>
        <p:grpSpPr>
          <a:xfrm>
            <a:off x="1267296" y="3073208"/>
            <a:ext cx="286477" cy="192541"/>
            <a:chOff x="1244800" y="3717225"/>
            <a:chExt cx="449375" cy="302025"/>
          </a:xfrm>
        </p:grpSpPr>
        <p:sp>
          <p:nvSpPr>
            <p:cNvPr id="502" name="Google Shape;502;p36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6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6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6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6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6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8" name="Google Shape;508;p36"/>
          <p:cNvGrpSpPr/>
          <p:nvPr/>
        </p:nvGrpSpPr>
        <p:grpSpPr>
          <a:xfrm>
            <a:off x="1699697" y="3058450"/>
            <a:ext cx="278715" cy="217770"/>
            <a:chOff x="1923075" y="3694075"/>
            <a:chExt cx="437200" cy="341600"/>
          </a:xfrm>
        </p:grpSpPr>
        <p:sp>
          <p:nvSpPr>
            <p:cNvPr id="509" name="Google Shape;509;p36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6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6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6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6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6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8" name="Google Shape;518;p36"/>
          <p:cNvGrpSpPr/>
          <p:nvPr/>
        </p:nvGrpSpPr>
        <p:grpSpPr>
          <a:xfrm>
            <a:off x="2130934" y="3054960"/>
            <a:ext cx="273280" cy="224368"/>
            <a:chOff x="2599525" y="3688600"/>
            <a:chExt cx="428675" cy="351950"/>
          </a:xfrm>
        </p:grpSpPr>
        <p:sp>
          <p:nvSpPr>
            <p:cNvPr id="519" name="Google Shape;519;p36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36"/>
          <p:cNvGrpSpPr/>
          <p:nvPr/>
        </p:nvGrpSpPr>
        <p:grpSpPr>
          <a:xfrm>
            <a:off x="2572657" y="3039436"/>
            <a:ext cx="253103" cy="249597"/>
            <a:chOff x="3292425" y="3664250"/>
            <a:chExt cx="397025" cy="391525"/>
          </a:xfrm>
        </p:grpSpPr>
        <p:sp>
          <p:nvSpPr>
            <p:cNvPr id="523" name="Google Shape;523;p36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6" name="Google Shape;526;p36"/>
          <p:cNvGrpSpPr/>
          <p:nvPr/>
        </p:nvGrpSpPr>
        <p:grpSpPr>
          <a:xfrm>
            <a:off x="2980610" y="3071646"/>
            <a:ext cx="280277" cy="203410"/>
            <a:chOff x="3932350" y="3714775"/>
            <a:chExt cx="439650" cy="319075"/>
          </a:xfrm>
        </p:grpSpPr>
        <p:sp>
          <p:nvSpPr>
            <p:cNvPr id="527" name="Google Shape;527;p36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6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36"/>
          <p:cNvGrpSpPr/>
          <p:nvPr/>
        </p:nvGrpSpPr>
        <p:grpSpPr>
          <a:xfrm>
            <a:off x="3409137" y="3071646"/>
            <a:ext cx="280261" cy="203410"/>
            <a:chOff x="4604550" y="3714775"/>
            <a:chExt cx="439625" cy="319075"/>
          </a:xfrm>
        </p:grpSpPr>
        <p:sp>
          <p:nvSpPr>
            <p:cNvPr id="533" name="Google Shape;533;p36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36"/>
          <p:cNvGrpSpPr/>
          <p:nvPr/>
        </p:nvGrpSpPr>
        <p:grpSpPr>
          <a:xfrm>
            <a:off x="3847753" y="3050688"/>
            <a:ext cx="267846" cy="237963"/>
            <a:chOff x="5292575" y="3681900"/>
            <a:chExt cx="420150" cy="373275"/>
          </a:xfrm>
        </p:grpSpPr>
        <p:sp>
          <p:nvSpPr>
            <p:cNvPr id="536" name="Google Shape;536;p36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6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6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3" name="Google Shape;543;p36"/>
          <p:cNvGrpSpPr/>
          <p:nvPr/>
        </p:nvGrpSpPr>
        <p:grpSpPr>
          <a:xfrm>
            <a:off x="4261140" y="3020407"/>
            <a:ext cx="298127" cy="298127"/>
            <a:chOff x="5941025" y="3634400"/>
            <a:chExt cx="467650" cy="467650"/>
          </a:xfrm>
        </p:grpSpPr>
        <p:sp>
          <p:nvSpPr>
            <p:cNvPr id="544" name="Google Shape;544;p36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0" name="Google Shape;550;p36"/>
          <p:cNvGrpSpPr/>
          <p:nvPr/>
        </p:nvGrpSpPr>
        <p:grpSpPr>
          <a:xfrm>
            <a:off x="4708697" y="3039436"/>
            <a:ext cx="260068" cy="260084"/>
            <a:chOff x="6643075" y="3664250"/>
            <a:chExt cx="407950" cy="407975"/>
          </a:xfrm>
        </p:grpSpPr>
        <p:sp>
          <p:nvSpPr>
            <p:cNvPr id="551" name="Google Shape;551;p36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6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" name="Google Shape;553;p36"/>
          <p:cNvGrpSpPr/>
          <p:nvPr/>
        </p:nvGrpSpPr>
        <p:grpSpPr>
          <a:xfrm>
            <a:off x="841096" y="3457095"/>
            <a:ext cx="281823" cy="281807"/>
            <a:chOff x="576250" y="4319400"/>
            <a:chExt cx="442075" cy="442050"/>
          </a:xfrm>
        </p:grpSpPr>
        <p:sp>
          <p:nvSpPr>
            <p:cNvPr id="554" name="Google Shape;554;p36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6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8" name="Google Shape;558;p36"/>
          <p:cNvSpPr/>
          <p:nvPr/>
        </p:nvSpPr>
        <p:spPr>
          <a:xfrm>
            <a:off x="1257982" y="3511840"/>
            <a:ext cx="305108" cy="172348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36"/>
          <p:cNvSpPr/>
          <p:nvPr/>
        </p:nvSpPr>
        <p:spPr>
          <a:xfrm>
            <a:off x="2995395" y="3468745"/>
            <a:ext cx="258522" cy="258538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36"/>
          <p:cNvSpPr/>
          <p:nvPr/>
        </p:nvSpPr>
        <p:spPr>
          <a:xfrm>
            <a:off x="2566863" y="3485049"/>
            <a:ext cx="258522" cy="225930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36"/>
          <p:cNvSpPr/>
          <p:nvPr/>
        </p:nvSpPr>
        <p:spPr>
          <a:xfrm>
            <a:off x="3422764" y="3467581"/>
            <a:ext cx="260849" cy="260865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2" name="Google Shape;562;p36"/>
          <p:cNvGrpSpPr/>
          <p:nvPr/>
        </p:nvGrpSpPr>
        <p:grpSpPr>
          <a:xfrm>
            <a:off x="3832230" y="3471454"/>
            <a:ext cx="298892" cy="246888"/>
            <a:chOff x="5268225" y="4341925"/>
            <a:chExt cx="468850" cy="387275"/>
          </a:xfrm>
        </p:grpSpPr>
        <p:sp>
          <p:nvSpPr>
            <p:cNvPr id="563" name="Google Shape;563;p36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1" name="Google Shape;571;p36"/>
          <p:cNvGrpSpPr/>
          <p:nvPr/>
        </p:nvGrpSpPr>
        <p:grpSpPr>
          <a:xfrm>
            <a:off x="4275898" y="3463693"/>
            <a:ext cx="268611" cy="268611"/>
            <a:chOff x="5964175" y="4329750"/>
            <a:chExt cx="421350" cy="421350"/>
          </a:xfrm>
        </p:grpSpPr>
        <p:sp>
          <p:nvSpPr>
            <p:cNvPr id="572" name="Google Shape;572;p36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6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36"/>
          <p:cNvGrpSpPr/>
          <p:nvPr/>
        </p:nvGrpSpPr>
        <p:grpSpPr>
          <a:xfrm>
            <a:off x="1269225" y="3892220"/>
            <a:ext cx="282604" cy="273280"/>
            <a:chOff x="1247825" y="5001950"/>
            <a:chExt cx="443300" cy="428675"/>
          </a:xfrm>
        </p:grpSpPr>
        <p:sp>
          <p:nvSpPr>
            <p:cNvPr id="575" name="Google Shape;575;p36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6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6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36"/>
          <p:cNvGrpSpPr/>
          <p:nvPr/>
        </p:nvGrpSpPr>
        <p:grpSpPr>
          <a:xfrm>
            <a:off x="1722981" y="3878625"/>
            <a:ext cx="232146" cy="295800"/>
            <a:chOff x="1959600" y="4980625"/>
            <a:chExt cx="364150" cy="464000"/>
          </a:xfrm>
        </p:grpSpPr>
        <p:sp>
          <p:nvSpPr>
            <p:cNvPr id="582" name="Google Shape;582;p36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6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9" name="Google Shape;589;p36"/>
          <p:cNvGrpSpPr/>
          <p:nvPr/>
        </p:nvGrpSpPr>
        <p:grpSpPr>
          <a:xfrm>
            <a:off x="2134440" y="3889893"/>
            <a:ext cx="266284" cy="273663"/>
            <a:chOff x="2605025" y="4998300"/>
            <a:chExt cx="417700" cy="429275"/>
          </a:xfrm>
        </p:grpSpPr>
        <p:sp>
          <p:nvSpPr>
            <p:cNvPr id="590" name="Google Shape;590;p36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Google Shape;593;p36"/>
          <p:cNvGrpSpPr/>
          <p:nvPr/>
        </p:nvGrpSpPr>
        <p:grpSpPr>
          <a:xfrm>
            <a:off x="2536957" y="3892220"/>
            <a:ext cx="318304" cy="265120"/>
            <a:chOff x="3236425" y="5001950"/>
            <a:chExt cx="499300" cy="415875"/>
          </a:xfrm>
        </p:grpSpPr>
        <p:sp>
          <p:nvSpPr>
            <p:cNvPr id="594" name="Google Shape;594;p36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6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6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6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6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6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0" name="Google Shape;600;p36"/>
          <p:cNvGrpSpPr/>
          <p:nvPr/>
        </p:nvGrpSpPr>
        <p:grpSpPr>
          <a:xfrm>
            <a:off x="3003512" y="3878625"/>
            <a:ext cx="242234" cy="288421"/>
            <a:chOff x="3968275" y="4980625"/>
            <a:chExt cx="379975" cy="452425"/>
          </a:xfrm>
        </p:grpSpPr>
        <p:sp>
          <p:nvSpPr>
            <p:cNvPr id="601" name="Google Shape;601;p36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6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6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4" name="Google Shape;604;p36"/>
          <p:cNvGrpSpPr/>
          <p:nvPr/>
        </p:nvGrpSpPr>
        <p:grpSpPr>
          <a:xfrm>
            <a:off x="4259195" y="3943061"/>
            <a:ext cx="306669" cy="166929"/>
            <a:chOff x="5937975" y="5081700"/>
            <a:chExt cx="481050" cy="261850"/>
          </a:xfrm>
        </p:grpSpPr>
        <p:sp>
          <p:nvSpPr>
            <p:cNvPr id="605" name="Google Shape;605;p36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6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6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8" name="Google Shape;608;p36"/>
          <p:cNvGrpSpPr/>
          <p:nvPr/>
        </p:nvGrpSpPr>
        <p:grpSpPr>
          <a:xfrm>
            <a:off x="4728093" y="3910851"/>
            <a:ext cx="220097" cy="253088"/>
            <a:chOff x="6673500" y="5031175"/>
            <a:chExt cx="345250" cy="397000"/>
          </a:xfrm>
        </p:grpSpPr>
        <p:sp>
          <p:nvSpPr>
            <p:cNvPr id="609" name="Google Shape;609;p36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6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6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6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4" name="Google Shape;614;p36"/>
          <p:cNvGrpSpPr/>
          <p:nvPr/>
        </p:nvGrpSpPr>
        <p:grpSpPr>
          <a:xfrm>
            <a:off x="2977518" y="895635"/>
            <a:ext cx="294238" cy="262411"/>
            <a:chOff x="3927500" y="301425"/>
            <a:chExt cx="461550" cy="411625"/>
          </a:xfrm>
        </p:grpSpPr>
        <p:sp>
          <p:nvSpPr>
            <p:cNvPr id="615" name="Google Shape;615;p36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6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6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6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6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6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6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2" name="Google Shape;642;p36"/>
          <p:cNvGrpSpPr/>
          <p:nvPr/>
        </p:nvGrpSpPr>
        <p:grpSpPr>
          <a:xfrm>
            <a:off x="4712570" y="900688"/>
            <a:ext cx="252322" cy="252322"/>
            <a:chOff x="6649150" y="309350"/>
            <a:chExt cx="395800" cy="395800"/>
          </a:xfrm>
        </p:grpSpPr>
        <p:sp>
          <p:nvSpPr>
            <p:cNvPr id="643" name="Google Shape;643;p36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6" name="Google Shape;666;p36"/>
          <p:cNvGrpSpPr/>
          <p:nvPr/>
        </p:nvGrpSpPr>
        <p:grpSpPr>
          <a:xfrm>
            <a:off x="4282098" y="906505"/>
            <a:ext cx="256211" cy="242617"/>
            <a:chOff x="5973900" y="318475"/>
            <a:chExt cx="401900" cy="380575"/>
          </a:xfrm>
        </p:grpSpPr>
        <p:sp>
          <p:nvSpPr>
            <p:cNvPr id="667" name="Google Shape;667;p36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Google Shape;681;p36"/>
          <p:cNvGrpSpPr/>
          <p:nvPr/>
        </p:nvGrpSpPr>
        <p:grpSpPr>
          <a:xfrm>
            <a:off x="1282437" y="1295826"/>
            <a:ext cx="260068" cy="317140"/>
            <a:chOff x="1268550" y="929175"/>
            <a:chExt cx="407950" cy="497475"/>
          </a:xfrm>
        </p:grpSpPr>
        <p:sp>
          <p:nvSpPr>
            <p:cNvPr id="682" name="Google Shape;682;p36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5" name="Google Shape;685;p36"/>
          <p:cNvGrpSpPr/>
          <p:nvPr/>
        </p:nvGrpSpPr>
        <p:grpSpPr>
          <a:xfrm>
            <a:off x="4685014" y="1307859"/>
            <a:ext cx="307434" cy="295019"/>
            <a:chOff x="6605925" y="948050"/>
            <a:chExt cx="482250" cy="462775"/>
          </a:xfrm>
        </p:grpSpPr>
        <p:sp>
          <p:nvSpPr>
            <p:cNvPr id="686" name="Google Shape;686;p36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2" name="Google Shape;692;p36"/>
          <p:cNvGrpSpPr/>
          <p:nvPr/>
        </p:nvGrpSpPr>
        <p:grpSpPr>
          <a:xfrm>
            <a:off x="4756828" y="2181600"/>
            <a:ext cx="163806" cy="259702"/>
            <a:chOff x="6718575" y="2318625"/>
            <a:chExt cx="256950" cy="407375"/>
          </a:xfrm>
        </p:grpSpPr>
        <p:sp>
          <p:nvSpPr>
            <p:cNvPr id="693" name="Google Shape;693;p3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36"/>
          <p:cNvGrpSpPr/>
          <p:nvPr/>
        </p:nvGrpSpPr>
        <p:grpSpPr>
          <a:xfrm>
            <a:off x="2558298" y="2657096"/>
            <a:ext cx="275607" cy="167710"/>
            <a:chOff x="3269900" y="3064500"/>
            <a:chExt cx="432325" cy="263075"/>
          </a:xfrm>
        </p:grpSpPr>
        <p:sp>
          <p:nvSpPr>
            <p:cNvPr id="702" name="Google Shape;702;p36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6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6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5" name="Google Shape;705;p36"/>
          <p:cNvGrpSpPr/>
          <p:nvPr/>
        </p:nvGrpSpPr>
        <p:grpSpPr>
          <a:xfrm>
            <a:off x="4738181" y="2605857"/>
            <a:ext cx="201083" cy="282604"/>
            <a:chOff x="6689325" y="2984125"/>
            <a:chExt cx="315425" cy="443300"/>
          </a:xfrm>
        </p:grpSpPr>
        <p:sp>
          <p:nvSpPr>
            <p:cNvPr id="706" name="Google Shape;706;p36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6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6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6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6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1" name="Google Shape;711;p36"/>
          <p:cNvGrpSpPr/>
          <p:nvPr/>
        </p:nvGrpSpPr>
        <p:grpSpPr>
          <a:xfrm>
            <a:off x="1741230" y="3436137"/>
            <a:ext cx="194485" cy="314415"/>
            <a:chOff x="1988225" y="4286525"/>
            <a:chExt cx="305075" cy="493200"/>
          </a:xfrm>
        </p:grpSpPr>
        <p:sp>
          <p:nvSpPr>
            <p:cNvPr id="712" name="Google Shape;712;p36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6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6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6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6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6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36"/>
          <p:cNvGrpSpPr/>
          <p:nvPr/>
        </p:nvGrpSpPr>
        <p:grpSpPr>
          <a:xfrm>
            <a:off x="2153836" y="3458258"/>
            <a:ext cx="234855" cy="297346"/>
            <a:chOff x="2635450" y="4321225"/>
            <a:chExt cx="368400" cy="466425"/>
          </a:xfrm>
        </p:grpSpPr>
        <p:sp>
          <p:nvSpPr>
            <p:cNvPr id="720" name="Google Shape;720;p36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6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6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6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6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6" name="Google Shape;726;p36"/>
          <p:cNvGrpSpPr/>
          <p:nvPr/>
        </p:nvGrpSpPr>
        <p:grpSpPr>
          <a:xfrm>
            <a:off x="4708697" y="3450879"/>
            <a:ext cx="260068" cy="291130"/>
            <a:chOff x="6643075" y="4309650"/>
            <a:chExt cx="407950" cy="456675"/>
          </a:xfrm>
        </p:grpSpPr>
        <p:sp>
          <p:nvSpPr>
            <p:cNvPr id="727" name="Google Shape;727;p36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6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6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6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6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6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6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6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6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36"/>
          <p:cNvGrpSpPr/>
          <p:nvPr/>
        </p:nvGrpSpPr>
        <p:grpSpPr>
          <a:xfrm>
            <a:off x="3810109" y="3861939"/>
            <a:ext cx="343150" cy="329173"/>
            <a:chOff x="5233525" y="4954450"/>
            <a:chExt cx="538275" cy="516350"/>
          </a:xfrm>
        </p:grpSpPr>
        <p:sp>
          <p:nvSpPr>
            <p:cNvPr id="737" name="Google Shape;737;p36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6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6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6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6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6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6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6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6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6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6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8" name="Google Shape;748;p36"/>
          <p:cNvGrpSpPr/>
          <p:nvPr/>
        </p:nvGrpSpPr>
        <p:grpSpPr>
          <a:xfrm>
            <a:off x="3378473" y="3867756"/>
            <a:ext cx="349366" cy="317539"/>
            <a:chOff x="4556450" y="4963575"/>
            <a:chExt cx="548025" cy="498100"/>
          </a:xfrm>
        </p:grpSpPr>
        <p:sp>
          <p:nvSpPr>
            <p:cNvPr id="749" name="Google Shape;749;p36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6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6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6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6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4" name="Google Shape;754;p36"/>
          <p:cNvGrpSpPr/>
          <p:nvPr/>
        </p:nvGrpSpPr>
        <p:grpSpPr>
          <a:xfrm>
            <a:off x="812759" y="3936463"/>
            <a:ext cx="337716" cy="186724"/>
            <a:chOff x="531800" y="5071350"/>
            <a:chExt cx="529750" cy="292900"/>
          </a:xfrm>
        </p:grpSpPr>
        <p:sp>
          <p:nvSpPr>
            <p:cNvPr id="755" name="Google Shape;755;p36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6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6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6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6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6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6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2" name="Google Shape;762;p36"/>
          <p:cNvGrpSpPr/>
          <p:nvPr/>
        </p:nvGrpSpPr>
        <p:grpSpPr>
          <a:xfrm>
            <a:off x="6357319" y="2387863"/>
            <a:ext cx="433992" cy="422729"/>
            <a:chOff x="5916675" y="927975"/>
            <a:chExt cx="516350" cy="502950"/>
          </a:xfrm>
        </p:grpSpPr>
        <p:sp>
          <p:nvSpPr>
            <p:cNvPr id="763" name="Google Shape;763;p3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5" name="Google Shape;765;p36"/>
          <p:cNvGrpSpPr/>
          <p:nvPr/>
        </p:nvGrpSpPr>
        <p:grpSpPr>
          <a:xfrm>
            <a:off x="5473339" y="3093764"/>
            <a:ext cx="1079481" cy="1051467"/>
            <a:chOff x="5916675" y="927975"/>
            <a:chExt cx="516350" cy="502950"/>
          </a:xfrm>
        </p:grpSpPr>
        <p:sp>
          <p:nvSpPr>
            <p:cNvPr id="766" name="Google Shape;766;p3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1C23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1C23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8" name="Google Shape;768;p36"/>
          <p:cNvGrpSpPr/>
          <p:nvPr/>
        </p:nvGrpSpPr>
        <p:grpSpPr>
          <a:xfrm>
            <a:off x="5473482" y="2387863"/>
            <a:ext cx="433992" cy="422729"/>
            <a:chOff x="5916675" y="927975"/>
            <a:chExt cx="516350" cy="502950"/>
          </a:xfrm>
        </p:grpSpPr>
        <p:sp>
          <p:nvSpPr>
            <p:cNvPr id="769" name="Google Shape;769;p3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1" name="Google Shape;771;p36"/>
          <p:cNvSpPr/>
          <p:nvPr/>
        </p:nvSpPr>
        <p:spPr>
          <a:xfrm>
            <a:off x="6549480" y="2624240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6"/>
          <p:cNvSpPr/>
          <p:nvPr/>
        </p:nvSpPr>
        <p:spPr>
          <a:xfrm>
            <a:off x="5665643" y="2624240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6"/>
          <p:cNvSpPr/>
          <p:nvPr/>
        </p:nvSpPr>
        <p:spPr>
          <a:xfrm>
            <a:off x="5951178" y="3681778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4A86E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1"/>
        </a:solidFill>
        <a:effectLst/>
      </p:bgPr>
    </p:bg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37"/>
          <p:cNvSpPr txBox="1"/>
          <p:nvPr/>
        </p:nvSpPr>
        <p:spPr>
          <a:xfrm>
            <a:off x="2392450" y="895256"/>
            <a:ext cx="6676800" cy="10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Now you can use any emoji as an icon!</a:t>
            </a:r>
            <a:endParaRPr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And of course it resizes without losing quality and you can change the color.</a:t>
            </a:r>
            <a:endParaRPr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How? Follow Google instructions </a:t>
            </a:r>
            <a:r>
              <a:rPr lang="en" u="sng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https://twitter.com/googledocs/status/730087240156643328</a:t>
            </a:r>
            <a:endParaRPr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79" name="Google Shape;779;p37"/>
          <p:cNvSpPr txBox="1"/>
          <p:nvPr/>
        </p:nvSpPr>
        <p:spPr>
          <a:xfrm>
            <a:off x="1036700" y="2295038"/>
            <a:ext cx="7327500" cy="19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  <a:latin typeface="Georgia"/>
                <a:ea typeface="Georgia"/>
                <a:cs typeface="Georgia"/>
                <a:sym typeface="Georgia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0000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0" name="Google Shape;780;p37"/>
          <p:cNvSpPr txBox="1"/>
          <p:nvPr/>
        </p:nvSpPr>
        <p:spPr>
          <a:xfrm>
            <a:off x="877575" y="851861"/>
            <a:ext cx="1440600" cy="9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0000"/>
                </a:solidFill>
              </a:rPr>
              <a:t>😉</a:t>
            </a:r>
            <a:endParaRPr sz="9600">
              <a:solidFill>
                <a:srgbClr val="FF0000"/>
              </a:solidFill>
            </a:endParaRPr>
          </a:p>
        </p:txBody>
      </p:sp>
      <p:sp>
        <p:nvSpPr>
          <p:cNvPr id="781" name="Google Shape;781;p37"/>
          <p:cNvSpPr txBox="1">
            <a:spLocks noGrp="1"/>
          </p:cNvSpPr>
          <p:nvPr>
            <p:ph type="sldNum" idx="12"/>
          </p:nvPr>
        </p:nvSpPr>
        <p:spPr>
          <a:xfrm>
            <a:off x="4297650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6" name="Google Shape;786;p38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787" name="Google Shape;787;p38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788" name="Google Shape;788;p38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789" name="Google Shape;789;p38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790" name="Google Shape;790;p38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91" name="Google Shape;791;p38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792" name="Google Shape;792;p38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793" name="Google Shape;793;p38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94" name="Google Shape;794;p38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795" name="Google Shape;795;p38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796" name="Google Shape;796;p38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97" name="Google Shape;797;p38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798" name="Google Shape;798;p38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799" name="Google Shape;799;p38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00" name="Google Shape;800;p38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50" y="3472975"/>
            <a:ext cx="753110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 dirty="0">
                <a:solidFill>
                  <a:srgbClr val="267F99"/>
                </a:solidFill>
                <a:latin typeface="Menlo" panose="020B0609030804020204" pitchFamily="49" charset="0"/>
              </a:rPr>
              <a:t>Battleship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800" dirty="0" err="1">
                <a:solidFill>
                  <a:srgbClr val="001080"/>
                </a:solidFill>
                <a:latin typeface="Menlo" panose="020B0609030804020204" pitchFamily="49" charset="0"/>
              </a:rPr>
              <a:t>Battleship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Menlo" panose="020B0609030804020204" pitchFamily="49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sz="18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" name="Google Shape;149;p22">
            <a:extLst>
              <a:ext uri="{FF2B5EF4-FFF2-40B4-BE49-F238E27FC236}">
                <a16:creationId xmlns:a16="http://schemas.microsoft.com/office/drawing/2014/main" id="{B28ED524-A25F-4548-AB8F-3C11276AC0DD}"/>
              </a:ext>
            </a:extLst>
          </p:cNvPr>
          <p:cNvSpPr/>
          <p:nvPr/>
        </p:nvSpPr>
        <p:spPr>
          <a:xfrm>
            <a:off x="1441450" y="511246"/>
            <a:ext cx="2197100" cy="1575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E5AB6C-2E62-6A4F-9CA3-B80333F01617}"/>
              </a:ext>
            </a:extLst>
          </p:cNvPr>
          <p:cNvSpPr/>
          <p:nvPr/>
        </p:nvSpPr>
        <p:spPr>
          <a:xfrm>
            <a:off x="1441450" y="511246"/>
            <a:ext cx="21971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Battleship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0A9DB9-2E56-AB41-B54B-D51CB3516561}"/>
              </a:ext>
            </a:extLst>
          </p:cNvPr>
          <p:cNvCxnSpPr>
            <a:cxnSpLocks/>
          </p:cNvCxnSpPr>
          <p:nvPr/>
        </p:nvCxnSpPr>
        <p:spPr>
          <a:xfrm>
            <a:off x="1441450" y="857250"/>
            <a:ext cx="2197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E0B031C-405F-CD40-AD82-1C0E97DEC0CC}"/>
              </a:ext>
            </a:extLst>
          </p:cNvPr>
          <p:cNvSpPr/>
          <p:nvPr/>
        </p:nvSpPr>
        <p:spPr>
          <a:xfrm>
            <a:off x="1396311" y="895478"/>
            <a:ext cx="20104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Menlo" panose="020B0609030804020204" pitchFamily="49" charset="0"/>
              </a:rPr>
              <a:t>create</a:t>
            </a:r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(int, int)</a:t>
            </a:r>
            <a:endParaRPr lang="en-US" dirty="0"/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25A14E5A-FC9D-ED4B-87FE-861215641A70}"/>
              </a:ext>
            </a:extLst>
          </p:cNvPr>
          <p:cNvCxnSpPr>
            <a:cxnSpLocks/>
          </p:cNvCxnSpPr>
          <p:nvPr/>
        </p:nvCxnSpPr>
        <p:spPr>
          <a:xfrm rot="10800000" flipH="1">
            <a:off x="1415360" y="665135"/>
            <a:ext cx="45139" cy="384232"/>
          </a:xfrm>
          <a:prstGeom prst="bentConnector3">
            <a:avLst>
              <a:gd name="adj1" fmla="val -506436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58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50" y="3472975"/>
            <a:ext cx="753110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 dirty="0" err="1">
                <a:solidFill>
                  <a:srgbClr val="001080"/>
                </a:solidFill>
                <a:latin typeface="Menlo" panose="020B0609030804020204" pitchFamily="49" charset="0"/>
              </a:rPr>
              <a:t>Battleship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Menlo" panose="020B0609030804020204" pitchFamily="49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sz="18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" name="Google Shape;149;p22">
            <a:extLst>
              <a:ext uri="{FF2B5EF4-FFF2-40B4-BE49-F238E27FC236}">
                <a16:creationId xmlns:a16="http://schemas.microsoft.com/office/drawing/2014/main" id="{B28ED524-A25F-4548-AB8F-3C11276AC0DD}"/>
              </a:ext>
            </a:extLst>
          </p:cNvPr>
          <p:cNvSpPr/>
          <p:nvPr/>
        </p:nvSpPr>
        <p:spPr>
          <a:xfrm>
            <a:off x="1441450" y="511246"/>
            <a:ext cx="2197100" cy="1575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E5AB6C-2E62-6A4F-9CA3-B80333F01617}"/>
              </a:ext>
            </a:extLst>
          </p:cNvPr>
          <p:cNvSpPr/>
          <p:nvPr/>
        </p:nvSpPr>
        <p:spPr>
          <a:xfrm>
            <a:off x="1441450" y="511246"/>
            <a:ext cx="21971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Battleship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0A9DB9-2E56-AB41-B54B-D51CB3516561}"/>
              </a:ext>
            </a:extLst>
          </p:cNvPr>
          <p:cNvCxnSpPr>
            <a:cxnSpLocks/>
          </p:cNvCxnSpPr>
          <p:nvPr/>
        </p:nvCxnSpPr>
        <p:spPr>
          <a:xfrm>
            <a:off x="1441450" y="857250"/>
            <a:ext cx="2197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E0B031C-405F-CD40-AD82-1C0E97DEC0CC}"/>
              </a:ext>
            </a:extLst>
          </p:cNvPr>
          <p:cNvSpPr/>
          <p:nvPr/>
        </p:nvSpPr>
        <p:spPr>
          <a:xfrm>
            <a:off x="1396311" y="895478"/>
            <a:ext cx="20104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Menlo" panose="020B0609030804020204" pitchFamily="49" charset="0"/>
              </a:rPr>
              <a:t>create</a:t>
            </a:r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(int, int)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85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50" y="3472975"/>
            <a:ext cx="753110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 dirty="0">
                <a:solidFill>
                  <a:srgbClr val="267F99"/>
                </a:solidFill>
                <a:latin typeface="Menlo" panose="020B0609030804020204" pitchFamily="49" charset="0"/>
              </a:rPr>
              <a:t>Game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Menlo" panose="020B0609030804020204" pitchFamily="49" charset="0"/>
              </a:rPr>
              <a:t>g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800" dirty="0" err="1">
                <a:solidFill>
                  <a:srgbClr val="001080"/>
                </a:solidFill>
                <a:latin typeface="Menlo" panose="020B0609030804020204" pitchFamily="49" charset="0"/>
              </a:rPr>
              <a:t>Battleship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Menlo" panose="020B0609030804020204" pitchFamily="49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sz="18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7266BBC-AF85-A94C-A8B5-CA057FB13403}"/>
              </a:ext>
            </a:extLst>
          </p:cNvPr>
          <p:cNvGrpSpPr/>
          <p:nvPr/>
        </p:nvGrpSpPr>
        <p:grpSpPr>
          <a:xfrm>
            <a:off x="4521200" y="2571750"/>
            <a:ext cx="1955800" cy="743401"/>
            <a:chOff x="3796611" y="536646"/>
            <a:chExt cx="2242239" cy="87005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FCA9D25-B1BE-F347-8E64-D86039EDDA74}"/>
                </a:ext>
              </a:extLst>
            </p:cNvPr>
            <p:cNvGrpSpPr/>
            <p:nvPr/>
          </p:nvGrpSpPr>
          <p:grpSpPr>
            <a:xfrm>
              <a:off x="3841750" y="536646"/>
              <a:ext cx="2197100" cy="870056"/>
              <a:chOff x="3841750" y="536646"/>
              <a:chExt cx="2197100" cy="870056"/>
            </a:xfrm>
          </p:grpSpPr>
          <p:sp>
            <p:nvSpPr>
              <p:cNvPr id="5" name="Google Shape;149;p22">
                <a:extLst>
                  <a:ext uri="{FF2B5EF4-FFF2-40B4-BE49-F238E27FC236}">
                    <a16:creationId xmlns:a16="http://schemas.microsoft.com/office/drawing/2014/main" id="{B28ED524-A25F-4548-AB8F-3C11276AC0DD}"/>
                  </a:ext>
                </a:extLst>
              </p:cNvPr>
              <p:cNvSpPr/>
              <p:nvPr/>
            </p:nvSpPr>
            <p:spPr>
              <a:xfrm>
                <a:off x="3841750" y="536647"/>
                <a:ext cx="2197100" cy="87005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AB6C-2E62-6A4F-9CA3-B80333F01617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67F99"/>
                    </a:solidFill>
                    <a:latin typeface="Menlo" panose="020B0609030804020204" pitchFamily="49" charset="0"/>
                  </a:rPr>
                  <a:t>Battleship</a:t>
                </a:r>
                <a:endParaRPr lang="en-US" dirty="0"/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F10A9DB9-2E56-AB41-B54B-D51CB3516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2197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0B031C-405F-CD40-AD82-1C0E97DEC0CC}"/>
                </a:ext>
              </a:extLst>
            </p:cNvPr>
            <p:cNvSpPr/>
            <p:nvPr/>
          </p:nvSpPr>
          <p:spPr>
            <a:xfrm>
              <a:off x="3796611" y="920878"/>
              <a:ext cx="201048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795E26"/>
                  </a:solidFill>
                  <a:latin typeface="Menlo" panose="020B0609030804020204" pitchFamily="49" charset="0"/>
                </a:rPr>
                <a:t>create</a:t>
              </a:r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(int, int)</a:t>
              </a:r>
              <a:endParaRPr lang="en-US" dirty="0"/>
            </a:p>
          </p:txBody>
        </p:sp>
      </p:grp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25A14E5A-FC9D-ED4B-87FE-861215641A70}"/>
              </a:ext>
            </a:extLst>
          </p:cNvPr>
          <p:cNvCxnSpPr>
            <a:cxnSpLocks/>
          </p:cNvCxnSpPr>
          <p:nvPr/>
        </p:nvCxnSpPr>
        <p:spPr>
          <a:xfrm rot="10800000" flipH="1">
            <a:off x="4560573" y="1679747"/>
            <a:ext cx="440579" cy="1410081"/>
          </a:xfrm>
          <a:prstGeom prst="bentConnector3">
            <a:avLst>
              <a:gd name="adj1" fmla="val -51886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1B503F1-5A78-3B45-9C11-2FE9A15B9E50}"/>
              </a:ext>
            </a:extLst>
          </p:cNvPr>
          <p:cNvGrpSpPr/>
          <p:nvPr/>
        </p:nvGrpSpPr>
        <p:grpSpPr>
          <a:xfrm>
            <a:off x="5001152" y="1288850"/>
            <a:ext cx="793750" cy="489039"/>
            <a:chOff x="1263650" y="574873"/>
            <a:chExt cx="2197100" cy="655348"/>
          </a:xfrm>
        </p:grpSpPr>
        <p:sp>
          <p:nvSpPr>
            <p:cNvPr id="10" name="Google Shape;149;p22">
              <a:extLst>
                <a:ext uri="{FF2B5EF4-FFF2-40B4-BE49-F238E27FC236}">
                  <a16:creationId xmlns:a16="http://schemas.microsoft.com/office/drawing/2014/main" id="{614F65E4-8D2F-5046-8A5F-906B1ECF78B6}"/>
                </a:ext>
              </a:extLst>
            </p:cNvPr>
            <p:cNvSpPr/>
            <p:nvPr/>
          </p:nvSpPr>
          <p:spPr>
            <a:xfrm>
              <a:off x="1263650" y="574873"/>
              <a:ext cx="2197100" cy="65534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CAA3BB-7D2F-6A42-BDB7-CE6C81FE6263}"/>
                </a:ext>
              </a:extLst>
            </p:cNvPr>
            <p:cNvSpPr/>
            <p:nvPr/>
          </p:nvSpPr>
          <p:spPr>
            <a:xfrm>
              <a:off x="1263650" y="574873"/>
              <a:ext cx="21971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Game</a:t>
              </a:r>
              <a:endParaRPr lang="en-US" dirty="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F18CAB7-1D69-8A41-BFDA-224CD0D9B609}"/>
                </a:ext>
              </a:extLst>
            </p:cNvPr>
            <p:cNvCxnSpPr>
              <a:cxnSpLocks/>
            </p:cNvCxnSpPr>
            <p:nvPr/>
          </p:nvCxnSpPr>
          <p:spPr>
            <a:xfrm>
              <a:off x="1263650" y="920877"/>
              <a:ext cx="21971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93E3E3-EF04-8845-83F8-89677616A47E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398027" y="1777889"/>
            <a:ext cx="0" cy="793861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55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15375" y="3516061"/>
            <a:ext cx="7885741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 dirty="0">
                <a:solidFill>
                  <a:srgbClr val="267F99"/>
                </a:solidFill>
                <a:latin typeface="Menlo" panose="020B0609030804020204" pitchFamily="49" charset="0"/>
              </a:rPr>
              <a:t>Game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Menlo" panose="020B0609030804020204" pitchFamily="49" charset="0"/>
              </a:rPr>
              <a:t>g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800" dirty="0" err="1">
                <a:solidFill>
                  <a:srgbClr val="001080"/>
                </a:solidFill>
                <a:latin typeface="Menlo" panose="020B0609030804020204" pitchFamily="49" charset="0"/>
              </a:rPr>
              <a:t>GameCreator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Menlo" panose="020B0609030804020204" pitchFamily="49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sz="1800" dirty="0">
                <a:solidFill>
                  <a:srgbClr val="09885A"/>
                </a:solidFill>
                <a:latin typeface="Menlo" panose="020B0609030804020204" pitchFamily="49" charset="0"/>
              </a:rPr>
              <a:t>9, </a:t>
            </a:r>
            <a:r>
              <a:rPr lang="en-US" sz="1800" dirty="0" err="1">
                <a:solidFill>
                  <a:srgbClr val="09885A"/>
                </a:solidFill>
                <a:latin typeface="Menlo" panose="020B0609030804020204" pitchFamily="49" charset="0"/>
              </a:rPr>
              <a:t>GameType.Battleship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7266BBC-AF85-A94C-A8B5-CA057FB13403}"/>
              </a:ext>
            </a:extLst>
          </p:cNvPr>
          <p:cNvGrpSpPr/>
          <p:nvPr/>
        </p:nvGrpSpPr>
        <p:grpSpPr>
          <a:xfrm>
            <a:off x="4521201" y="2571750"/>
            <a:ext cx="3201561" cy="743401"/>
            <a:chOff x="3796611" y="536646"/>
            <a:chExt cx="3670452" cy="87005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FCA9D25-B1BE-F347-8E64-D86039EDDA74}"/>
                </a:ext>
              </a:extLst>
            </p:cNvPr>
            <p:cNvGrpSpPr/>
            <p:nvPr/>
          </p:nvGrpSpPr>
          <p:grpSpPr>
            <a:xfrm>
              <a:off x="3841749" y="536646"/>
              <a:ext cx="3625314" cy="870056"/>
              <a:chOff x="3841749" y="536646"/>
              <a:chExt cx="3625314" cy="870056"/>
            </a:xfrm>
          </p:grpSpPr>
          <p:sp>
            <p:nvSpPr>
              <p:cNvPr id="5" name="Google Shape;149;p22">
                <a:extLst>
                  <a:ext uri="{FF2B5EF4-FFF2-40B4-BE49-F238E27FC236}">
                    <a16:creationId xmlns:a16="http://schemas.microsoft.com/office/drawing/2014/main" id="{B28ED524-A25F-4548-AB8F-3C11276AC0DD}"/>
                  </a:ext>
                </a:extLst>
              </p:cNvPr>
              <p:cNvSpPr/>
              <p:nvPr/>
            </p:nvSpPr>
            <p:spPr>
              <a:xfrm>
                <a:off x="3841750" y="536647"/>
                <a:ext cx="3625313" cy="87005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AB6C-2E62-6A4F-9CA3-B80333F01617}"/>
                  </a:ext>
                </a:extLst>
              </p:cNvPr>
              <p:cNvSpPr/>
              <p:nvPr/>
            </p:nvSpPr>
            <p:spPr>
              <a:xfrm>
                <a:off x="3841749" y="536646"/>
                <a:ext cx="3625312" cy="3602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rgbClr val="267F99"/>
                    </a:solidFill>
                    <a:latin typeface="Menlo" panose="020B0609030804020204" pitchFamily="49" charset="0"/>
                  </a:rPr>
                  <a:t>GameCreator</a:t>
                </a:r>
                <a:endParaRPr lang="en-US" dirty="0"/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F10A9DB9-2E56-AB41-B54B-D51CB3516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362531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0B031C-405F-CD40-AD82-1C0E97DEC0CC}"/>
                </a:ext>
              </a:extLst>
            </p:cNvPr>
            <p:cNvSpPr/>
            <p:nvPr/>
          </p:nvSpPr>
          <p:spPr>
            <a:xfrm>
              <a:off x="3796611" y="920878"/>
              <a:ext cx="3536246" cy="3602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795E26"/>
                  </a:solidFill>
                  <a:latin typeface="Menlo" panose="020B0609030804020204" pitchFamily="49" charset="0"/>
                </a:rPr>
                <a:t>create</a:t>
              </a:r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(int, int, </a:t>
              </a:r>
              <a:r>
                <a:rPr lang="en-US" dirty="0" err="1">
                  <a:solidFill>
                    <a:srgbClr val="267F99"/>
                  </a:solidFill>
                  <a:latin typeface="Menlo" panose="020B0609030804020204" pitchFamily="49" charset="0"/>
                </a:rPr>
                <a:t>GameType</a:t>
              </a:r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)</a:t>
              </a:r>
              <a:endParaRPr lang="en-US" dirty="0"/>
            </a:p>
          </p:txBody>
        </p:sp>
      </p:grp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25A14E5A-FC9D-ED4B-87FE-861215641A70}"/>
              </a:ext>
            </a:extLst>
          </p:cNvPr>
          <p:cNvCxnSpPr>
            <a:cxnSpLocks/>
          </p:cNvCxnSpPr>
          <p:nvPr/>
        </p:nvCxnSpPr>
        <p:spPr>
          <a:xfrm rot="10800000" flipH="1">
            <a:off x="4560573" y="1679747"/>
            <a:ext cx="440579" cy="1410081"/>
          </a:xfrm>
          <a:prstGeom prst="bentConnector3">
            <a:avLst>
              <a:gd name="adj1" fmla="val -51886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1B503F1-5A78-3B45-9C11-2FE9A15B9E50}"/>
              </a:ext>
            </a:extLst>
          </p:cNvPr>
          <p:cNvGrpSpPr/>
          <p:nvPr/>
        </p:nvGrpSpPr>
        <p:grpSpPr>
          <a:xfrm>
            <a:off x="5001152" y="1288850"/>
            <a:ext cx="793750" cy="489039"/>
            <a:chOff x="1263650" y="574873"/>
            <a:chExt cx="2197100" cy="655348"/>
          </a:xfrm>
        </p:grpSpPr>
        <p:sp>
          <p:nvSpPr>
            <p:cNvPr id="10" name="Google Shape;149;p22">
              <a:extLst>
                <a:ext uri="{FF2B5EF4-FFF2-40B4-BE49-F238E27FC236}">
                  <a16:creationId xmlns:a16="http://schemas.microsoft.com/office/drawing/2014/main" id="{614F65E4-8D2F-5046-8A5F-906B1ECF78B6}"/>
                </a:ext>
              </a:extLst>
            </p:cNvPr>
            <p:cNvSpPr/>
            <p:nvPr/>
          </p:nvSpPr>
          <p:spPr>
            <a:xfrm>
              <a:off x="1263650" y="574873"/>
              <a:ext cx="2197100" cy="65534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CAA3BB-7D2F-6A42-BDB7-CE6C81FE6263}"/>
                </a:ext>
              </a:extLst>
            </p:cNvPr>
            <p:cNvSpPr/>
            <p:nvPr/>
          </p:nvSpPr>
          <p:spPr>
            <a:xfrm>
              <a:off x="1263650" y="574873"/>
              <a:ext cx="21971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Game</a:t>
              </a:r>
              <a:endParaRPr lang="en-US" dirty="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F18CAB7-1D69-8A41-BFDA-224CD0D9B609}"/>
                </a:ext>
              </a:extLst>
            </p:cNvPr>
            <p:cNvCxnSpPr>
              <a:cxnSpLocks/>
            </p:cNvCxnSpPr>
            <p:nvPr/>
          </p:nvCxnSpPr>
          <p:spPr>
            <a:xfrm>
              <a:off x="1263650" y="920877"/>
              <a:ext cx="21971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7280B23-B66B-5643-8D18-9C0437C14E1F}"/>
              </a:ext>
            </a:extLst>
          </p:cNvPr>
          <p:cNvGrpSpPr/>
          <p:nvPr/>
        </p:nvGrpSpPr>
        <p:grpSpPr>
          <a:xfrm>
            <a:off x="6197001" y="1255739"/>
            <a:ext cx="1254047" cy="523220"/>
            <a:chOff x="1263650" y="574873"/>
            <a:chExt cx="2197100" cy="701153"/>
          </a:xfrm>
        </p:grpSpPr>
        <p:sp>
          <p:nvSpPr>
            <p:cNvPr id="17" name="Google Shape;149;p22">
              <a:extLst>
                <a:ext uri="{FF2B5EF4-FFF2-40B4-BE49-F238E27FC236}">
                  <a16:creationId xmlns:a16="http://schemas.microsoft.com/office/drawing/2014/main" id="{0C2DCFFA-64D5-3D4A-AB3D-6A43B291656D}"/>
                </a:ext>
              </a:extLst>
            </p:cNvPr>
            <p:cNvSpPr/>
            <p:nvPr/>
          </p:nvSpPr>
          <p:spPr>
            <a:xfrm>
              <a:off x="1263650" y="574873"/>
              <a:ext cx="2197100" cy="65534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4B15F22-34B0-C84B-8525-A07AFC9267BF}"/>
                </a:ext>
              </a:extLst>
            </p:cNvPr>
            <p:cNvSpPr/>
            <p:nvPr/>
          </p:nvSpPr>
          <p:spPr>
            <a:xfrm>
              <a:off x="1263650" y="574873"/>
              <a:ext cx="2197100" cy="7011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rgbClr val="267F99"/>
                  </a:solidFill>
                  <a:latin typeface="Menlo" panose="020B0609030804020204" pitchFamily="49" charset="0"/>
                </a:rPr>
                <a:t>GameType</a:t>
              </a:r>
              <a:endParaRPr lang="en-US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6755FF2-C7F6-2E4D-B9F0-93E801EDB6F7}"/>
                </a:ext>
              </a:extLst>
            </p:cNvPr>
            <p:cNvCxnSpPr>
              <a:cxnSpLocks/>
            </p:cNvCxnSpPr>
            <p:nvPr/>
          </p:nvCxnSpPr>
          <p:spPr>
            <a:xfrm>
              <a:off x="1263650" y="920877"/>
              <a:ext cx="21971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D2BB2F8-CC1B-3D4D-9247-61E905D2EE06}"/>
              </a:ext>
            </a:extLst>
          </p:cNvPr>
          <p:cNvSpPr txBox="1"/>
          <p:nvPr/>
        </p:nvSpPr>
        <p:spPr>
          <a:xfrm>
            <a:off x="6235481" y="1479601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Battleship</a:t>
            </a:r>
          </a:p>
        </p:txBody>
      </p:sp>
    </p:spTree>
    <p:extLst>
      <p:ext uri="{BB962C8B-B14F-4D97-AF65-F5344CB8AC3E}">
        <p14:creationId xmlns:p14="http://schemas.microsoft.com/office/powerpoint/2010/main" val="3488854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ysander template">
  <a:themeElements>
    <a:clrScheme name="Custom 347">
      <a:dk1>
        <a:srgbClr val="111111"/>
      </a:dk1>
      <a:lt1>
        <a:srgbClr val="FFFFFF"/>
      </a:lt1>
      <a:dk2>
        <a:srgbClr val="999999"/>
      </a:dk2>
      <a:lt2>
        <a:srgbClr val="EFEFEF"/>
      </a:lt2>
      <a:accent1>
        <a:srgbClr val="FF0000"/>
      </a:accent1>
      <a:accent2>
        <a:srgbClr val="CC0000"/>
      </a:accent2>
      <a:accent3>
        <a:srgbClr val="434343"/>
      </a:accent3>
      <a:accent4>
        <a:srgbClr val="999999"/>
      </a:accent4>
      <a:accent5>
        <a:srgbClr val="CCCCCC"/>
      </a:accent5>
      <a:accent6>
        <a:srgbClr val="EFEFEF"/>
      </a:accent6>
      <a:hlink>
        <a:srgbClr val="111111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1418</TotalTime>
  <Words>1901</Words>
  <Application>Microsoft Macintosh PowerPoint</Application>
  <PresentationFormat>On-screen Show (16:9)</PresentationFormat>
  <Paragraphs>377</Paragraphs>
  <Slides>54</Slides>
  <Notes>53</Notes>
  <HiddenSlides>27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4" baseType="lpstr">
      <vt:lpstr>Arial</vt:lpstr>
      <vt:lpstr>Arial Black</vt:lpstr>
      <vt:lpstr>Fira Code</vt:lpstr>
      <vt:lpstr>Fira Code Medium</vt:lpstr>
      <vt:lpstr>Georgia</vt:lpstr>
      <vt:lpstr>Menlo</vt:lpstr>
      <vt:lpstr>Montserrat</vt:lpstr>
      <vt:lpstr>Roboto Slab</vt:lpstr>
      <vt:lpstr>Roboto Slab Regular</vt:lpstr>
      <vt:lpstr>Lysander template</vt:lpstr>
      <vt:lpstr>Micro API Design with Consume 1st </vt:lpstr>
      <vt:lpstr>Battleship</vt:lpstr>
      <vt:lpstr>Battleship</vt:lpstr>
      <vt:lpstr>LlewellynFalco</vt:lpstr>
      <vt:lpstr>Battleship b = new Battleship(11,9);</vt:lpstr>
      <vt:lpstr>Battleship b = Battleship.create(11,9);</vt:lpstr>
      <vt:lpstr>Battleship.create(11,9);</vt:lpstr>
      <vt:lpstr>Game g = Battleship.create(11,9);</vt:lpstr>
      <vt:lpstr>Game g = GameCreator.create(11,9, GameType.Battleship);</vt:lpstr>
      <vt:lpstr>Battleship g = new Battleship(new Rows(9), new Columns(11));</vt:lpstr>
      <vt:lpstr>Battleship g = new Battleship(new Dimension(9,11));</vt:lpstr>
      <vt:lpstr>int[] game = new int[9][11];</vt:lpstr>
      <vt:lpstr>var game = new Game({width: 9, height: 11});</vt:lpstr>
      <vt:lpstr>var game = new Game{Width= 9, Height= 11};</vt:lpstr>
      <vt:lpstr>var game = new Game(width= 9, height= 11);</vt:lpstr>
      <vt:lpstr>var game = new Game(args);</vt:lpstr>
      <vt:lpstr>var game = BattleShipLoader.load ( "...........\n" + "..CCCCC....\n" + "...........\n" + "....S......\n" + "....S......\n" + "....S......\n" + "...........\n" + "...........\n" + "...........\n"  );</vt:lpstr>
      <vt:lpstr>Battleship b = BattleshipBuilder.rows(11).columns(9).build();</vt:lpstr>
      <vt:lpstr>Battleship b = BattleshipBuilder.rows(11).columns(9).build();</vt:lpstr>
      <vt:lpstr>Battleship b = new Battleship(11,9,true,false,true, -5, "", null, null);</vt:lpstr>
      <vt:lpstr>        @Autowire         Game game;</vt:lpstr>
      <vt:lpstr>        startBattleship();</vt:lpstr>
      <vt:lpstr>var g = new Battleship(Level.Easy);</vt:lpstr>
      <vt:lpstr>      var g = new Battleship();</vt:lpstr>
      <vt:lpstr>      var g = new Battleship();</vt:lpstr>
      <vt:lpstr>      var g = new Chess();</vt:lpstr>
      <vt:lpstr>Thank you!</vt:lpstr>
      <vt:lpstr>Code</vt:lpstr>
      <vt:lpstr>Battleship</vt:lpstr>
      <vt:lpstr>Instructions for use</vt:lpstr>
      <vt:lpstr>hello!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And tables to compare data</vt:lpstr>
      <vt:lpstr>Maps</vt:lpstr>
      <vt:lpstr>89,526,124 </vt:lpstr>
      <vt:lpstr>89,526,124$</vt:lpstr>
      <vt:lpstr>Our process is easy</vt:lpstr>
      <vt:lpstr>Let’s review some concepts</vt:lpstr>
      <vt:lpstr>PowerPoint Presentation</vt:lpstr>
      <vt:lpstr>Mobile project</vt:lpstr>
      <vt:lpstr>Tablet project</vt:lpstr>
      <vt:lpstr>Desktop project</vt:lpstr>
      <vt:lpstr>thanks!</vt:lpstr>
      <vt:lpstr>Credits</vt:lpstr>
      <vt:lpstr>Presentation design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API Design with Consume 1st </dc:title>
  <cp:lastModifiedBy>Llewellyn Falco</cp:lastModifiedBy>
  <cp:revision>29</cp:revision>
  <dcterms:modified xsi:type="dcterms:W3CDTF">2020-11-18T16:58:00Z</dcterms:modified>
</cp:coreProperties>
</file>