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85" r:id="rId3"/>
    <p:sldId id="291" r:id="rId4"/>
    <p:sldId id="261" r:id="rId5"/>
    <p:sldId id="273" r:id="rId6"/>
    <p:sldId id="382" r:id="rId7"/>
    <p:sldId id="920" r:id="rId8"/>
    <p:sldId id="921" r:id="rId9"/>
    <p:sldId id="922" r:id="rId10"/>
    <p:sldId id="923" r:id="rId11"/>
    <p:sldId id="924" r:id="rId12"/>
    <p:sldId id="289" r:id="rId13"/>
    <p:sldId id="290" r:id="rId14"/>
    <p:sldId id="925" r:id="rId15"/>
    <p:sldId id="292" r:id="rId16"/>
    <p:sldId id="288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4"/>
    <p:restoredTop sz="94784"/>
  </p:normalViewPr>
  <p:slideViewPr>
    <p:cSldViewPr snapToGrid="0" snapToObjects="1">
      <p:cViewPr varScale="1">
        <p:scale>
          <a:sx n="201" d="100"/>
          <a:sy n="201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1322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7558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15031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2840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6" y="1090507"/>
            <a:ext cx="7121981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Do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English to Code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04C2FF3A-D8A9-414A-84A8-6E23E60FCBB4}"/>
              </a:ext>
            </a:extLst>
          </p:cNvPr>
          <p:cNvSpPr txBox="1">
            <a:spLocks/>
          </p:cNvSpPr>
          <p:nvPr/>
        </p:nvSpPr>
        <p:spPr>
          <a:xfrm>
            <a:off x="1802250" y="2179350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sz="4800" dirty="0">
                <a:latin typeface="Playfair Display"/>
                <a:ea typeface="Playfair Display"/>
                <a:cs typeface="Playfair Display"/>
                <a:sym typeface="Playfair Display"/>
              </a:rPr>
              <a:t>Micro-API Design</a:t>
            </a: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603079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653830" y="11175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729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" b="1791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1746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Translating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you have the correct </a:t>
            </a:r>
            <a:r>
              <a:rPr lang="en-US" sz="1200" dirty="0"/>
              <a:t>outcome</a:t>
            </a:r>
            <a:endParaRPr lang="en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851300"/>
                </a:solidFill>
              </a:rPr>
              <a:t>P</a:t>
            </a:r>
            <a:r>
              <a:rPr lang="en" sz="1100" i="1" dirty="0">
                <a:solidFill>
                  <a:srgbClr val="851300"/>
                </a:solidFill>
              </a:rPr>
              <a:t>lace a ‘X’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Check X is at 1,2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Check 1,2 is blank</a:t>
            </a:r>
            <a:endParaRPr lang="en-US" sz="1200" i="1" dirty="0">
              <a:solidFill>
                <a:srgbClr val="851300"/>
              </a:solidFill>
            </a:endParaRP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  <a:endParaRPr sz="1200" i="1" dirty="0">
              <a:solidFill>
                <a:srgbClr val="851300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world begins and ends with your test. Make sure it has everything it needs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1,2 is blank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1965549" y="77215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773156" y="951004"/>
            <a:ext cx="265670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writing what the user does, not what the program does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setupFlagPole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4793129" y="951004"/>
            <a:ext cx="3961926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Improve on your 1</a:t>
            </a:r>
            <a:r>
              <a:rPr lang="en-US" sz="1200" baseline="30000" dirty="0"/>
              <a:t>st</a:t>
            </a:r>
            <a:r>
              <a:rPr lang="en-US" sz="1200" dirty="0"/>
              <a:t> draft.</a:t>
            </a:r>
            <a:br>
              <a:rPr lang="en-US" sz="1200" dirty="0"/>
            </a:br>
            <a:r>
              <a:rPr lang="en-US" sz="1200" dirty="0"/>
              <a:t>The better your English is, the better the code will be.</a:t>
            </a:r>
            <a:br>
              <a:rPr lang="en-US" sz="1200" dirty="0"/>
            </a:br>
            <a:r>
              <a:rPr lang="en-US" sz="1200" dirty="0"/>
              <a:t>There will never be an easier time to refactor 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TicTacToe</a:t>
            </a:r>
            <a:endParaRPr lang="en-US" sz="1100" i="1" strike="sngStrike" dirty="0">
              <a:solidFill>
                <a:srgbClr val="851300"/>
              </a:solidFill>
            </a:endParaRP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Create a </a:t>
            </a:r>
            <a:r>
              <a:rPr lang="en-US" sz="1100" i="1" dirty="0" err="1">
                <a:solidFill>
                  <a:srgbClr val="00612B"/>
                </a:solidFill>
              </a:rPr>
              <a:t>TicTacToe</a:t>
            </a:r>
            <a:r>
              <a:rPr lang="en-US" sz="11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6623393" y="727921"/>
            <a:ext cx="345971" cy="325505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419995" y="2696958"/>
            <a:ext cx="304009" cy="326513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2070969" y="2660617"/>
            <a:ext cx="109538" cy="399195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6856035" y="2663684"/>
            <a:ext cx="393060" cy="393060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1320799" y="402004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CF392-E00B-E441-A674-EE1D18958D2D}"/>
              </a:ext>
            </a:extLst>
          </p:cNvPr>
          <p:cNvSpPr txBox="1"/>
          <p:nvPr/>
        </p:nvSpPr>
        <p:spPr>
          <a:xfrm>
            <a:off x="3759192" y="378098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FDB73-8E45-814F-90C6-935EAD0CA795}"/>
              </a:ext>
            </a:extLst>
          </p:cNvPr>
          <p:cNvSpPr txBox="1"/>
          <p:nvPr/>
        </p:nvSpPr>
        <p:spPr>
          <a:xfrm>
            <a:off x="6394811" y="397223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5340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085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44837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599</Words>
  <Application>Microsoft Macintosh PowerPoint</Application>
  <PresentationFormat>On-screen Show (16:9)</PresentationFormat>
  <Paragraphs>136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STCaiyun</vt:lpstr>
      <vt:lpstr>Arial</vt:lpstr>
      <vt:lpstr>Consolas</vt:lpstr>
      <vt:lpstr>Cousine</vt:lpstr>
      <vt:lpstr>Dosis</vt:lpstr>
      <vt:lpstr>Dosis ExtraLight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Benefits of Tests</vt:lpstr>
      <vt:lpstr>Rules for Translating Test Scenarios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2. Practice – Translating Test Scenarios</vt:lpstr>
      <vt:lpstr>3. Practice – Translating English to Code</vt:lpstr>
      <vt:lpstr>Rules for Creating Code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47</cp:revision>
  <dcterms:modified xsi:type="dcterms:W3CDTF">2020-11-18T17:02:27Z</dcterms:modified>
</cp:coreProperties>
</file>