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85"/>
  </p:normalViewPr>
  <p:slideViewPr>
    <p:cSldViewPr snapToGrid="0" snapToObjects="1">
      <p:cViewPr varScale="1">
        <p:scale>
          <a:sx n="87" d="100"/>
          <a:sy n="87" d="100"/>
        </p:scale>
        <p:origin x="192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41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5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1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04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 err="1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Zoom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Mute – Grid View – Video – Breakout Rooms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10A11-1716-0C41-94A4-B8D587F93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86" y="4053056"/>
            <a:ext cx="7414346" cy="3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Google Docs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Class Notes – Intro Question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" name="Google Shape;343;p37">
            <a:extLst>
              <a:ext uri="{FF2B5EF4-FFF2-40B4-BE49-F238E27FC236}">
                <a16:creationId xmlns:a16="http://schemas.microsoft.com/office/drawing/2014/main" id="{44051C73-7BD5-6349-8878-2A2D4DA2A261}"/>
              </a:ext>
            </a:extLst>
          </p:cNvPr>
          <p:cNvGrpSpPr/>
          <p:nvPr/>
        </p:nvGrpSpPr>
        <p:grpSpPr>
          <a:xfrm>
            <a:off x="4182343" y="1083851"/>
            <a:ext cx="779314" cy="950336"/>
            <a:chOff x="596350" y="929175"/>
            <a:chExt cx="407950" cy="497475"/>
          </a:xfrm>
        </p:grpSpPr>
        <p:sp>
          <p:nvSpPr>
            <p:cNvPr id="14" name="Google Shape;344;p37">
              <a:extLst>
                <a:ext uri="{FF2B5EF4-FFF2-40B4-BE49-F238E27FC236}">
                  <a16:creationId xmlns:a16="http://schemas.microsoft.com/office/drawing/2014/main" id="{7095B251-30C5-5349-90F1-43C3EB4FB7F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345;p37">
              <a:extLst>
                <a:ext uri="{FF2B5EF4-FFF2-40B4-BE49-F238E27FC236}">
                  <a16:creationId xmlns:a16="http://schemas.microsoft.com/office/drawing/2014/main" id="{6C5831D8-9C7B-F442-8498-32837F92DBA5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346;p37">
              <a:extLst>
                <a:ext uri="{FF2B5EF4-FFF2-40B4-BE49-F238E27FC236}">
                  <a16:creationId xmlns:a16="http://schemas.microsoft.com/office/drawing/2014/main" id="{E992C612-5DC3-C344-9324-EFBABA5F8F4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347;p37">
              <a:extLst>
                <a:ext uri="{FF2B5EF4-FFF2-40B4-BE49-F238E27FC236}">
                  <a16:creationId xmlns:a16="http://schemas.microsoft.com/office/drawing/2014/main" id="{92DC86C7-D15D-7D44-BF2B-33C201414CE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348;p37">
              <a:extLst>
                <a:ext uri="{FF2B5EF4-FFF2-40B4-BE49-F238E27FC236}">
                  <a16:creationId xmlns:a16="http://schemas.microsoft.com/office/drawing/2014/main" id="{6E430A38-BA4F-274C-BCBF-D5942BC2B4B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349;p37">
              <a:extLst>
                <a:ext uri="{FF2B5EF4-FFF2-40B4-BE49-F238E27FC236}">
                  <a16:creationId xmlns:a16="http://schemas.microsoft.com/office/drawing/2014/main" id="{F798EB25-053C-F84F-AE23-27A1CF1B806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350;p37">
              <a:extLst>
                <a:ext uri="{FF2B5EF4-FFF2-40B4-BE49-F238E27FC236}">
                  <a16:creationId xmlns:a16="http://schemas.microsoft.com/office/drawing/2014/main" id="{AE0A7E61-768A-2140-A765-603299B6F82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53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D09E-5BDA-4548-8E64-3A36C9921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16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162DD-DCC4-1D4C-969F-F0BF735A99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4679AD7-21D8-0D4D-AAF9-8B7C58099959}"/>
              </a:ext>
            </a:extLst>
          </p:cNvPr>
          <p:cNvSpPr txBox="1">
            <a:spLocks/>
          </p:cNvSpPr>
          <p:nvPr/>
        </p:nvSpPr>
        <p:spPr>
          <a:xfrm>
            <a:off x="4846350" y="3539796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PT Serif"/>
                <a:sym typeface="PT Serif"/>
              </a:rPr>
              <a:t>- 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latin typeface="PT Serif"/>
                <a:sym typeface="PT Serif"/>
              </a:rPr>
              <a:t>Xun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PT Serif"/>
                <a:sym typeface="PT Serif"/>
              </a:rPr>
              <a:t> 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latin typeface="PT Serif"/>
                <a:sym typeface="PT Serif"/>
              </a:rPr>
              <a:t>Kuang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  <a:latin typeface="PT Serif"/>
                <a:sym typeface="PT Serif"/>
              </a:rPr>
            </a:b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PT Serif"/>
                <a:sym typeface="PT Serif"/>
              </a:rPr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42125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</a:t>
            </a:r>
            <a:endParaRPr dirty="0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Awareness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/ Slides / Demos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Proficiency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Do / Labs / Mob</a:t>
            </a:r>
            <a:endParaRPr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651754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Fluency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Repeat / Pairs / Homework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8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 → 1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first time takes the longest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7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ec2 Servers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AnyDesk</a:t>
            </a:r>
            <a:r>
              <a:rPr lang="en" dirty="0">
                <a:solidFill>
                  <a:srgbClr val="FFFFFF"/>
                </a:solidFill>
              </a:rPr>
              <a:t> – </a:t>
            </a:r>
            <a:r>
              <a:rPr lang="en" dirty="0" err="1">
                <a:solidFill>
                  <a:srgbClr val="FFFFFF"/>
                </a:solidFill>
              </a:rPr>
              <a:t>MobTime</a:t>
            </a:r>
            <a:r>
              <a:rPr lang="en" dirty="0">
                <a:solidFill>
                  <a:srgbClr val="FFFFFF"/>
                </a:solidFill>
              </a:rPr>
              <a:t> - Workshop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246BF4-07A9-3241-9699-77325057E461}"/>
              </a:ext>
            </a:extLst>
          </p:cNvPr>
          <p:cNvGrpSpPr/>
          <p:nvPr/>
        </p:nvGrpSpPr>
        <p:grpSpPr>
          <a:xfrm>
            <a:off x="4014236" y="1253091"/>
            <a:ext cx="1041858" cy="625542"/>
            <a:chOff x="3784596" y="1115878"/>
            <a:chExt cx="1394400" cy="837211"/>
          </a:xfrm>
        </p:grpSpPr>
        <p:sp>
          <p:nvSpPr>
            <p:cNvPr id="24" name="Google Shape;539;p37">
              <a:extLst>
                <a:ext uri="{FF2B5EF4-FFF2-40B4-BE49-F238E27FC236}">
                  <a16:creationId xmlns:a16="http://schemas.microsoft.com/office/drawing/2014/main" id="{589FCB24-E84F-9A47-AE32-E2DA5A1D2143}"/>
                </a:ext>
              </a:extLst>
            </p:cNvPr>
            <p:cNvSpPr/>
            <p:nvPr/>
          </p:nvSpPr>
          <p:spPr>
            <a:xfrm>
              <a:off x="3784596" y="1115878"/>
              <a:ext cx="886483" cy="624719"/>
            </a:xfrm>
            <a:custGeom>
              <a:avLst/>
              <a:gdLst>
                <a:gd name="connsiteX0" fmla="*/ 14412 w 19143"/>
                <a:gd name="connsiteY0" fmla="*/ 6847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127" fmla="*/ 17316 w 19143"/>
                <a:gd name="connsiteY127" fmla="*/ 5017 h 10814"/>
                <a:gd name="connsiteX128" fmla="*/ 17024 w 19143"/>
                <a:gd name="connsiteY128" fmla="*/ 4896 h 10814"/>
                <a:gd name="connsiteX129" fmla="*/ 16731 w 19143"/>
                <a:gd name="connsiteY129" fmla="*/ 4823 h 10814"/>
                <a:gd name="connsiteX130" fmla="*/ 16439 w 19143"/>
                <a:gd name="connsiteY130" fmla="*/ 4774 h 10814"/>
                <a:gd name="connsiteX131" fmla="*/ 16123 w 19143"/>
                <a:gd name="connsiteY131" fmla="*/ 4774 h 10814"/>
                <a:gd name="connsiteX132" fmla="*/ 14412 w 19143"/>
                <a:gd name="connsiteY132" fmla="*/ 6847 h 10814"/>
                <a:gd name="connsiteX0" fmla="*/ 16123 w 19143"/>
                <a:gd name="connsiteY0" fmla="*/ 4774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127" fmla="*/ 17316 w 19143"/>
                <a:gd name="connsiteY127" fmla="*/ 5017 h 10814"/>
                <a:gd name="connsiteX128" fmla="*/ 17024 w 19143"/>
                <a:gd name="connsiteY128" fmla="*/ 4896 h 10814"/>
                <a:gd name="connsiteX129" fmla="*/ 16731 w 19143"/>
                <a:gd name="connsiteY129" fmla="*/ 4823 h 10814"/>
                <a:gd name="connsiteX130" fmla="*/ 16439 w 19143"/>
                <a:gd name="connsiteY130" fmla="*/ 4774 h 10814"/>
                <a:gd name="connsiteX131" fmla="*/ 16123 w 19143"/>
                <a:gd name="connsiteY131" fmla="*/ 4774 h 10814"/>
                <a:gd name="connsiteX0" fmla="*/ 16439 w 19143"/>
                <a:gd name="connsiteY0" fmla="*/ 4774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127" fmla="*/ 17316 w 19143"/>
                <a:gd name="connsiteY127" fmla="*/ 5017 h 10814"/>
                <a:gd name="connsiteX128" fmla="*/ 17024 w 19143"/>
                <a:gd name="connsiteY128" fmla="*/ 4896 h 10814"/>
                <a:gd name="connsiteX129" fmla="*/ 16731 w 19143"/>
                <a:gd name="connsiteY129" fmla="*/ 4823 h 10814"/>
                <a:gd name="connsiteX130" fmla="*/ 16439 w 19143"/>
                <a:gd name="connsiteY130" fmla="*/ 4774 h 10814"/>
                <a:gd name="connsiteX0" fmla="*/ 16731 w 19143"/>
                <a:gd name="connsiteY0" fmla="*/ 4823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127" fmla="*/ 17316 w 19143"/>
                <a:gd name="connsiteY127" fmla="*/ 5017 h 10814"/>
                <a:gd name="connsiteX128" fmla="*/ 17024 w 19143"/>
                <a:gd name="connsiteY128" fmla="*/ 4896 h 10814"/>
                <a:gd name="connsiteX129" fmla="*/ 16731 w 19143"/>
                <a:gd name="connsiteY129" fmla="*/ 4823 h 10814"/>
                <a:gd name="connsiteX0" fmla="*/ 17024 w 19143"/>
                <a:gd name="connsiteY0" fmla="*/ 4896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127" fmla="*/ 17316 w 19143"/>
                <a:gd name="connsiteY127" fmla="*/ 5017 h 10814"/>
                <a:gd name="connsiteX128" fmla="*/ 17024 w 19143"/>
                <a:gd name="connsiteY128" fmla="*/ 4896 h 10814"/>
                <a:gd name="connsiteX0" fmla="*/ 17316 w 19143"/>
                <a:gd name="connsiteY0" fmla="*/ 5017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127" fmla="*/ 17316 w 19143"/>
                <a:gd name="connsiteY127" fmla="*/ 5017 h 10814"/>
                <a:gd name="connsiteX0" fmla="*/ 17560 w 19143"/>
                <a:gd name="connsiteY0" fmla="*/ 5139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126" fmla="*/ 17560 w 19143"/>
                <a:gd name="connsiteY126" fmla="*/ 5139 h 10814"/>
                <a:gd name="connsiteX0" fmla="*/ 17827 w 19143"/>
                <a:gd name="connsiteY0" fmla="*/ 5285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125" fmla="*/ 17827 w 19143"/>
                <a:gd name="connsiteY125" fmla="*/ 5285 h 10814"/>
                <a:gd name="connsiteX0" fmla="*/ 18047 w 19143"/>
                <a:gd name="connsiteY0" fmla="*/ 5456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124" fmla="*/ 18047 w 19143"/>
                <a:gd name="connsiteY124" fmla="*/ 5456 h 10814"/>
                <a:gd name="connsiteX0" fmla="*/ 18266 w 19143"/>
                <a:gd name="connsiteY0" fmla="*/ 5651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266 w 19143"/>
                <a:gd name="connsiteY123" fmla="*/ 5651 h 10814"/>
                <a:gd name="connsiteX0" fmla="*/ 18266 w 19143"/>
                <a:gd name="connsiteY0" fmla="*/ 5651 h 10814"/>
                <a:gd name="connsiteX1" fmla="*/ 15368 w 19143"/>
                <a:gd name="connsiteY1" fmla="*/ 4774 h 10814"/>
                <a:gd name="connsiteX2" fmla="*/ 15368 w 19143"/>
                <a:gd name="connsiteY2" fmla="*/ 4774 h 10814"/>
                <a:gd name="connsiteX3" fmla="*/ 15392 w 19143"/>
                <a:gd name="connsiteY3" fmla="*/ 4482 h 10814"/>
                <a:gd name="connsiteX4" fmla="*/ 15392 w 19143"/>
                <a:gd name="connsiteY4" fmla="*/ 4482 h 10814"/>
                <a:gd name="connsiteX5" fmla="*/ 15368 w 19143"/>
                <a:gd name="connsiteY5" fmla="*/ 4189 h 10814"/>
                <a:gd name="connsiteX6" fmla="*/ 15343 w 19143"/>
                <a:gd name="connsiteY6" fmla="*/ 3921 h 10814"/>
                <a:gd name="connsiteX7" fmla="*/ 15270 w 19143"/>
                <a:gd name="connsiteY7" fmla="*/ 3654 h 10814"/>
                <a:gd name="connsiteX8" fmla="*/ 15173 w 19143"/>
                <a:gd name="connsiteY8" fmla="*/ 3410 h 10814"/>
                <a:gd name="connsiteX9" fmla="*/ 15051 w 19143"/>
                <a:gd name="connsiteY9" fmla="*/ 3166 h 10814"/>
                <a:gd name="connsiteX10" fmla="*/ 14929 w 19143"/>
                <a:gd name="connsiteY10" fmla="*/ 2947 h 10814"/>
                <a:gd name="connsiteX11" fmla="*/ 14759 w 19143"/>
                <a:gd name="connsiteY11" fmla="*/ 2728 h 10814"/>
                <a:gd name="connsiteX12" fmla="*/ 14588 w 19143"/>
                <a:gd name="connsiteY12" fmla="*/ 2533 h 10814"/>
                <a:gd name="connsiteX13" fmla="*/ 14393 w 19143"/>
                <a:gd name="connsiteY13" fmla="*/ 2363 h 10814"/>
                <a:gd name="connsiteX14" fmla="*/ 14174 w 19143"/>
                <a:gd name="connsiteY14" fmla="*/ 2192 h 10814"/>
                <a:gd name="connsiteX15" fmla="*/ 13955 w 19143"/>
                <a:gd name="connsiteY15" fmla="*/ 2070 h 10814"/>
                <a:gd name="connsiteX16" fmla="*/ 13711 w 19143"/>
                <a:gd name="connsiteY16" fmla="*/ 1949 h 10814"/>
                <a:gd name="connsiteX17" fmla="*/ 13468 w 19143"/>
                <a:gd name="connsiteY17" fmla="*/ 1851 h 10814"/>
                <a:gd name="connsiteX18" fmla="*/ 13200 w 19143"/>
                <a:gd name="connsiteY18" fmla="*/ 1778 h 10814"/>
                <a:gd name="connsiteX19" fmla="*/ 12932 w 19143"/>
                <a:gd name="connsiteY19" fmla="*/ 1754 h 10814"/>
                <a:gd name="connsiteX20" fmla="*/ 12640 w 19143"/>
                <a:gd name="connsiteY20" fmla="*/ 1729 h 10814"/>
                <a:gd name="connsiteX21" fmla="*/ 12640 w 19143"/>
                <a:gd name="connsiteY21" fmla="*/ 1729 h 10814"/>
                <a:gd name="connsiteX22" fmla="*/ 12299 w 19143"/>
                <a:gd name="connsiteY22" fmla="*/ 1754 h 10814"/>
                <a:gd name="connsiteX23" fmla="*/ 11958 w 19143"/>
                <a:gd name="connsiteY23" fmla="*/ 1827 h 10814"/>
                <a:gd name="connsiteX24" fmla="*/ 11617 w 19143"/>
                <a:gd name="connsiteY24" fmla="*/ 1924 h 10814"/>
                <a:gd name="connsiteX25" fmla="*/ 11325 w 19143"/>
                <a:gd name="connsiteY25" fmla="*/ 2070 h 10814"/>
                <a:gd name="connsiteX26" fmla="*/ 11325 w 19143"/>
                <a:gd name="connsiteY26" fmla="*/ 2070 h 10814"/>
                <a:gd name="connsiteX27" fmla="*/ 11154 w 19143"/>
                <a:gd name="connsiteY27" fmla="*/ 1851 h 10814"/>
                <a:gd name="connsiteX28" fmla="*/ 10984 w 19143"/>
                <a:gd name="connsiteY28" fmla="*/ 1632 h 10814"/>
                <a:gd name="connsiteX29" fmla="*/ 10813 w 19143"/>
                <a:gd name="connsiteY29" fmla="*/ 1413 h 10814"/>
                <a:gd name="connsiteX30" fmla="*/ 10618 w 19143"/>
                <a:gd name="connsiteY30" fmla="*/ 1218 h 10814"/>
                <a:gd name="connsiteX31" fmla="*/ 10424 w 19143"/>
                <a:gd name="connsiteY31" fmla="*/ 1048 h 10814"/>
                <a:gd name="connsiteX32" fmla="*/ 10204 w 19143"/>
                <a:gd name="connsiteY32" fmla="*/ 877 h 10814"/>
                <a:gd name="connsiteX33" fmla="*/ 9961 w 19143"/>
                <a:gd name="connsiteY33" fmla="*/ 707 h 10814"/>
                <a:gd name="connsiteX34" fmla="*/ 9717 w 19143"/>
                <a:gd name="connsiteY34" fmla="*/ 560 h 10814"/>
                <a:gd name="connsiteX35" fmla="*/ 9474 w 19143"/>
                <a:gd name="connsiteY35" fmla="*/ 439 h 10814"/>
                <a:gd name="connsiteX36" fmla="*/ 9230 w 19143"/>
                <a:gd name="connsiteY36" fmla="*/ 317 h 10814"/>
                <a:gd name="connsiteX37" fmla="*/ 8962 w 19143"/>
                <a:gd name="connsiteY37" fmla="*/ 219 h 10814"/>
                <a:gd name="connsiteX38" fmla="*/ 8694 w 19143"/>
                <a:gd name="connsiteY38" fmla="*/ 146 h 10814"/>
                <a:gd name="connsiteX39" fmla="*/ 8402 w 19143"/>
                <a:gd name="connsiteY39" fmla="*/ 73 h 10814"/>
                <a:gd name="connsiteX40" fmla="*/ 8134 w 19143"/>
                <a:gd name="connsiteY40" fmla="*/ 25 h 10814"/>
                <a:gd name="connsiteX41" fmla="*/ 7842 w 19143"/>
                <a:gd name="connsiteY41" fmla="*/ 0 h 10814"/>
                <a:gd name="connsiteX42" fmla="*/ 7550 w 19143"/>
                <a:gd name="connsiteY42" fmla="*/ 0 h 10814"/>
                <a:gd name="connsiteX43" fmla="*/ 7550 w 19143"/>
                <a:gd name="connsiteY43" fmla="*/ 0 h 10814"/>
                <a:gd name="connsiteX44" fmla="*/ 7087 w 19143"/>
                <a:gd name="connsiteY44" fmla="*/ 25 h 10814"/>
                <a:gd name="connsiteX45" fmla="*/ 6649 w 19143"/>
                <a:gd name="connsiteY45" fmla="*/ 98 h 10814"/>
                <a:gd name="connsiteX46" fmla="*/ 6210 w 19143"/>
                <a:gd name="connsiteY46" fmla="*/ 195 h 10814"/>
                <a:gd name="connsiteX47" fmla="*/ 5796 w 19143"/>
                <a:gd name="connsiteY47" fmla="*/ 341 h 10814"/>
                <a:gd name="connsiteX48" fmla="*/ 5406 w 19143"/>
                <a:gd name="connsiteY48" fmla="*/ 536 h 10814"/>
                <a:gd name="connsiteX49" fmla="*/ 5041 w 19143"/>
                <a:gd name="connsiteY49" fmla="*/ 755 h 10814"/>
                <a:gd name="connsiteX50" fmla="*/ 4700 w 19143"/>
                <a:gd name="connsiteY50" fmla="*/ 1023 h 10814"/>
                <a:gd name="connsiteX51" fmla="*/ 4384 w 19143"/>
                <a:gd name="connsiteY51" fmla="*/ 1315 h 10814"/>
                <a:gd name="connsiteX52" fmla="*/ 4091 w 19143"/>
                <a:gd name="connsiteY52" fmla="*/ 1632 h 10814"/>
                <a:gd name="connsiteX53" fmla="*/ 3823 w 19143"/>
                <a:gd name="connsiteY53" fmla="*/ 1973 h 10814"/>
                <a:gd name="connsiteX54" fmla="*/ 3604 w 19143"/>
                <a:gd name="connsiteY54" fmla="*/ 2338 h 10814"/>
                <a:gd name="connsiteX55" fmla="*/ 3409 w 19143"/>
                <a:gd name="connsiteY55" fmla="*/ 2728 h 10814"/>
                <a:gd name="connsiteX56" fmla="*/ 3263 w 19143"/>
                <a:gd name="connsiteY56" fmla="*/ 3142 h 10814"/>
                <a:gd name="connsiteX57" fmla="*/ 3141 w 19143"/>
                <a:gd name="connsiteY57" fmla="*/ 3580 h 10814"/>
                <a:gd name="connsiteX58" fmla="*/ 3093 w 19143"/>
                <a:gd name="connsiteY58" fmla="*/ 4019 h 10814"/>
                <a:gd name="connsiteX59" fmla="*/ 3068 w 19143"/>
                <a:gd name="connsiteY59" fmla="*/ 4482 h 10814"/>
                <a:gd name="connsiteX60" fmla="*/ 3068 w 19143"/>
                <a:gd name="connsiteY60" fmla="*/ 4482 h 10814"/>
                <a:gd name="connsiteX61" fmla="*/ 3068 w 19143"/>
                <a:gd name="connsiteY61" fmla="*/ 4774 h 10814"/>
                <a:gd name="connsiteX62" fmla="*/ 3020 w 19143"/>
                <a:gd name="connsiteY62" fmla="*/ 4774 h 10814"/>
                <a:gd name="connsiteX63" fmla="*/ 3020 w 19143"/>
                <a:gd name="connsiteY63" fmla="*/ 4774 h 10814"/>
                <a:gd name="connsiteX64" fmla="*/ 2703 w 19143"/>
                <a:gd name="connsiteY64" fmla="*/ 4774 h 10814"/>
                <a:gd name="connsiteX65" fmla="*/ 2411 w 19143"/>
                <a:gd name="connsiteY65" fmla="*/ 4823 h 10814"/>
                <a:gd name="connsiteX66" fmla="*/ 2119 w 19143"/>
                <a:gd name="connsiteY66" fmla="*/ 4896 h 10814"/>
                <a:gd name="connsiteX67" fmla="*/ 1826 w 19143"/>
                <a:gd name="connsiteY67" fmla="*/ 5017 h 10814"/>
                <a:gd name="connsiteX68" fmla="*/ 1583 w 19143"/>
                <a:gd name="connsiteY68" fmla="*/ 5139 h 10814"/>
                <a:gd name="connsiteX69" fmla="*/ 1315 w 19143"/>
                <a:gd name="connsiteY69" fmla="*/ 5285 h 10814"/>
                <a:gd name="connsiteX70" fmla="*/ 1096 w 19143"/>
                <a:gd name="connsiteY70" fmla="*/ 5456 h 10814"/>
                <a:gd name="connsiteX71" fmla="*/ 876 w 19143"/>
                <a:gd name="connsiteY71" fmla="*/ 5651 h 10814"/>
                <a:gd name="connsiteX72" fmla="*/ 682 w 19143"/>
                <a:gd name="connsiteY72" fmla="*/ 5870 h 10814"/>
                <a:gd name="connsiteX73" fmla="*/ 511 w 19143"/>
                <a:gd name="connsiteY73" fmla="*/ 6113 h 10814"/>
                <a:gd name="connsiteX74" fmla="*/ 365 w 19143"/>
                <a:gd name="connsiteY74" fmla="*/ 6357 h 10814"/>
                <a:gd name="connsiteX75" fmla="*/ 219 w 19143"/>
                <a:gd name="connsiteY75" fmla="*/ 6625 h 10814"/>
                <a:gd name="connsiteX76" fmla="*/ 121 w 19143"/>
                <a:gd name="connsiteY76" fmla="*/ 6893 h 10814"/>
                <a:gd name="connsiteX77" fmla="*/ 48 w 19143"/>
                <a:gd name="connsiteY77" fmla="*/ 7185 h 10814"/>
                <a:gd name="connsiteX78" fmla="*/ 0 w 19143"/>
                <a:gd name="connsiteY78" fmla="*/ 7477 h 10814"/>
                <a:gd name="connsiteX79" fmla="*/ 0 w 19143"/>
                <a:gd name="connsiteY79" fmla="*/ 7794 h 10814"/>
                <a:gd name="connsiteX80" fmla="*/ 0 w 19143"/>
                <a:gd name="connsiteY80" fmla="*/ 7794 h 10814"/>
                <a:gd name="connsiteX81" fmla="*/ 0 w 19143"/>
                <a:gd name="connsiteY81" fmla="*/ 8110 h 10814"/>
                <a:gd name="connsiteX82" fmla="*/ 48 w 19143"/>
                <a:gd name="connsiteY82" fmla="*/ 8403 h 10814"/>
                <a:gd name="connsiteX83" fmla="*/ 121 w 19143"/>
                <a:gd name="connsiteY83" fmla="*/ 8695 h 10814"/>
                <a:gd name="connsiteX84" fmla="*/ 219 w 19143"/>
                <a:gd name="connsiteY84" fmla="*/ 8963 h 10814"/>
                <a:gd name="connsiteX85" fmla="*/ 365 w 19143"/>
                <a:gd name="connsiteY85" fmla="*/ 9231 h 10814"/>
                <a:gd name="connsiteX86" fmla="*/ 511 w 19143"/>
                <a:gd name="connsiteY86" fmla="*/ 9474 h 10814"/>
                <a:gd name="connsiteX87" fmla="*/ 682 w 19143"/>
                <a:gd name="connsiteY87" fmla="*/ 9718 h 10814"/>
                <a:gd name="connsiteX88" fmla="*/ 876 w 19143"/>
                <a:gd name="connsiteY88" fmla="*/ 9937 h 10814"/>
                <a:gd name="connsiteX89" fmla="*/ 1096 w 19143"/>
                <a:gd name="connsiteY89" fmla="*/ 10132 h 10814"/>
                <a:gd name="connsiteX90" fmla="*/ 1315 w 19143"/>
                <a:gd name="connsiteY90" fmla="*/ 10302 h 10814"/>
                <a:gd name="connsiteX91" fmla="*/ 1583 w 19143"/>
                <a:gd name="connsiteY91" fmla="*/ 10449 h 10814"/>
                <a:gd name="connsiteX92" fmla="*/ 1826 w 19143"/>
                <a:gd name="connsiteY92" fmla="*/ 10570 h 10814"/>
                <a:gd name="connsiteX93" fmla="*/ 2119 w 19143"/>
                <a:gd name="connsiteY93" fmla="*/ 10692 h 10814"/>
                <a:gd name="connsiteX94" fmla="*/ 2411 w 19143"/>
                <a:gd name="connsiteY94" fmla="*/ 10765 h 10814"/>
                <a:gd name="connsiteX95" fmla="*/ 2703 w 19143"/>
                <a:gd name="connsiteY95" fmla="*/ 10814 h 10814"/>
                <a:gd name="connsiteX96" fmla="*/ 3020 w 19143"/>
                <a:gd name="connsiteY96" fmla="*/ 10814 h 10814"/>
                <a:gd name="connsiteX97" fmla="*/ 16123 w 19143"/>
                <a:gd name="connsiteY97" fmla="*/ 10814 h 10814"/>
                <a:gd name="connsiteX98" fmla="*/ 16123 w 19143"/>
                <a:gd name="connsiteY98" fmla="*/ 10814 h 10814"/>
                <a:gd name="connsiteX99" fmla="*/ 16439 w 19143"/>
                <a:gd name="connsiteY99" fmla="*/ 10814 h 10814"/>
                <a:gd name="connsiteX100" fmla="*/ 16731 w 19143"/>
                <a:gd name="connsiteY100" fmla="*/ 10765 h 10814"/>
                <a:gd name="connsiteX101" fmla="*/ 17024 w 19143"/>
                <a:gd name="connsiteY101" fmla="*/ 10692 h 10814"/>
                <a:gd name="connsiteX102" fmla="*/ 17316 w 19143"/>
                <a:gd name="connsiteY102" fmla="*/ 10570 h 10814"/>
                <a:gd name="connsiteX103" fmla="*/ 17560 w 19143"/>
                <a:gd name="connsiteY103" fmla="*/ 10449 h 10814"/>
                <a:gd name="connsiteX104" fmla="*/ 17827 w 19143"/>
                <a:gd name="connsiteY104" fmla="*/ 10302 h 10814"/>
                <a:gd name="connsiteX105" fmla="*/ 18047 w 19143"/>
                <a:gd name="connsiteY105" fmla="*/ 10132 h 10814"/>
                <a:gd name="connsiteX106" fmla="*/ 18266 w 19143"/>
                <a:gd name="connsiteY106" fmla="*/ 9937 h 10814"/>
                <a:gd name="connsiteX107" fmla="*/ 18461 w 19143"/>
                <a:gd name="connsiteY107" fmla="*/ 9718 h 10814"/>
                <a:gd name="connsiteX108" fmla="*/ 18631 w 19143"/>
                <a:gd name="connsiteY108" fmla="*/ 9474 h 10814"/>
                <a:gd name="connsiteX109" fmla="*/ 18777 w 19143"/>
                <a:gd name="connsiteY109" fmla="*/ 9231 h 10814"/>
                <a:gd name="connsiteX110" fmla="*/ 18923 w 19143"/>
                <a:gd name="connsiteY110" fmla="*/ 8963 h 10814"/>
                <a:gd name="connsiteX111" fmla="*/ 19021 w 19143"/>
                <a:gd name="connsiteY111" fmla="*/ 8695 h 10814"/>
                <a:gd name="connsiteX112" fmla="*/ 19094 w 19143"/>
                <a:gd name="connsiteY112" fmla="*/ 8403 h 10814"/>
                <a:gd name="connsiteX113" fmla="*/ 19143 w 19143"/>
                <a:gd name="connsiteY113" fmla="*/ 8110 h 10814"/>
                <a:gd name="connsiteX114" fmla="*/ 19143 w 19143"/>
                <a:gd name="connsiteY114" fmla="*/ 7794 h 10814"/>
                <a:gd name="connsiteX115" fmla="*/ 19143 w 19143"/>
                <a:gd name="connsiteY115" fmla="*/ 7794 h 10814"/>
                <a:gd name="connsiteX116" fmla="*/ 19143 w 19143"/>
                <a:gd name="connsiteY116" fmla="*/ 7477 h 10814"/>
                <a:gd name="connsiteX117" fmla="*/ 19094 w 19143"/>
                <a:gd name="connsiteY117" fmla="*/ 7185 h 10814"/>
                <a:gd name="connsiteX118" fmla="*/ 19021 w 19143"/>
                <a:gd name="connsiteY118" fmla="*/ 6893 h 10814"/>
                <a:gd name="connsiteX119" fmla="*/ 18923 w 19143"/>
                <a:gd name="connsiteY119" fmla="*/ 6625 h 10814"/>
                <a:gd name="connsiteX120" fmla="*/ 18777 w 19143"/>
                <a:gd name="connsiteY120" fmla="*/ 6357 h 10814"/>
                <a:gd name="connsiteX121" fmla="*/ 18631 w 19143"/>
                <a:gd name="connsiteY121" fmla="*/ 6113 h 10814"/>
                <a:gd name="connsiteX122" fmla="*/ 18461 w 19143"/>
                <a:gd name="connsiteY122" fmla="*/ 5870 h 10814"/>
                <a:gd name="connsiteX123" fmla="*/ 18658 w 19143"/>
                <a:gd name="connsiteY123" fmla="*/ 6043 h 10814"/>
                <a:gd name="connsiteX0" fmla="*/ 15368 w 19143"/>
                <a:gd name="connsiteY0" fmla="*/ 4774 h 10814"/>
                <a:gd name="connsiteX1" fmla="*/ 15368 w 19143"/>
                <a:gd name="connsiteY1" fmla="*/ 4774 h 10814"/>
                <a:gd name="connsiteX2" fmla="*/ 15392 w 19143"/>
                <a:gd name="connsiteY2" fmla="*/ 4482 h 10814"/>
                <a:gd name="connsiteX3" fmla="*/ 15392 w 19143"/>
                <a:gd name="connsiteY3" fmla="*/ 4482 h 10814"/>
                <a:gd name="connsiteX4" fmla="*/ 15368 w 19143"/>
                <a:gd name="connsiteY4" fmla="*/ 4189 h 10814"/>
                <a:gd name="connsiteX5" fmla="*/ 15343 w 19143"/>
                <a:gd name="connsiteY5" fmla="*/ 3921 h 10814"/>
                <a:gd name="connsiteX6" fmla="*/ 15270 w 19143"/>
                <a:gd name="connsiteY6" fmla="*/ 3654 h 10814"/>
                <a:gd name="connsiteX7" fmla="*/ 15173 w 19143"/>
                <a:gd name="connsiteY7" fmla="*/ 3410 h 10814"/>
                <a:gd name="connsiteX8" fmla="*/ 15051 w 19143"/>
                <a:gd name="connsiteY8" fmla="*/ 3166 h 10814"/>
                <a:gd name="connsiteX9" fmla="*/ 14929 w 19143"/>
                <a:gd name="connsiteY9" fmla="*/ 2947 h 10814"/>
                <a:gd name="connsiteX10" fmla="*/ 14759 w 19143"/>
                <a:gd name="connsiteY10" fmla="*/ 2728 h 10814"/>
                <a:gd name="connsiteX11" fmla="*/ 14588 w 19143"/>
                <a:gd name="connsiteY11" fmla="*/ 2533 h 10814"/>
                <a:gd name="connsiteX12" fmla="*/ 14393 w 19143"/>
                <a:gd name="connsiteY12" fmla="*/ 2363 h 10814"/>
                <a:gd name="connsiteX13" fmla="*/ 14174 w 19143"/>
                <a:gd name="connsiteY13" fmla="*/ 2192 h 10814"/>
                <a:gd name="connsiteX14" fmla="*/ 13955 w 19143"/>
                <a:gd name="connsiteY14" fmla="*/ 2070 h 10814"/>
                <a:gd name="connsiteX15" fmla="*/ 13711 w 19143"/>
                <a:gd name="connsiteY15" fmla="*/ 1949 h 10814"/>
                <a:gd name="connsiteX16" fmla="*/ 13468 w 19143"/>
                <a:gd name="connsiteY16" fmla="*/ 1851 h 10814"/>
                <a:gd name="connsiteX17" fmla="*/ 13200 w 19143"/>
                <a:gd name="connsiteY17" fmla="*/ 1778 h 10814"/>
                <a:gd name="connsiteX18" fmla="*/ 12932 w 19143"/>
                <a:gd name="connsiteY18" fmla="*/ 1754 h 10814"/>
                <a:gd name="connsiteX19" fmla="*/ 12640 w 19143"/>
                <a:gd name="connsiteY19" fmla="*/ 1729 h 10814"/>
                <a:gd name="connsiteX20" fmla="*/ 12640 w 19143"/>
                <a:gd name="connsiteY20" fmla="*/ 1729 h 10814"/>
                <a:gd name="connsiteX21" fmla="*/ 12299 w 19143"/>
                <a:gd name="connsiteY21" fmla="*/ 1754 h 10814"/>
                <a:gd name="connsiteX22" fmla="*/ 11958 w 19143"/>
                <a:gd name="connsiteY22" fmla="*/ 1827 h 10814"/>
                <a:gd name="connsiteX23" fmla="*/ 11617 w 19143"/>
                <a:gd name="connsiteY23" fmla="*/ 1924 h 10814"/>
                <a:gd name="connsiteX24" fmla="*/ 11325 w 19143"/>
                <a:gd name="connsiteY24" fmla="*/ 2070 h 10814"/>
                <a:gd name="connsiteX25" fmla="*/ 11325 w 19143"/>
                <a:gd name="connsiteY25" fmla="*/ 2070 h 10814"/>
                <a:gd name="connsiteX26" fmla="*/ 11154 w 19143"/>
                <a:gd name="connsiteY26" fmla="*/ 1851 h 10814"/>
                <a:gd name="connsiteX27" fmla="*/ 10984 w 19143"/>
                <a:gd name="connsiteY27" fmla="*/ 1632 h 10814"/>
                <a:gd name="connsiteX28" fmla="*/ 10813 w 19143"/>
                <a:gd name="connsiteY28" fmla="*/ 1413 h 10814"/>
                <a:gd name="connsiteX29" fmla="*/ 10618 w 19143"/>
                <a:gd name="connsiteY29" fmla="*/ 1218 h 10814"/>
                <a:gd name="connsiteX30" fmla="*/ 10424 w 19143"/>
                <a:gd name="connsiteY30" fmla="*/ 1048 h 10814"/>
                <a:gd name="connsiteX31" fmla="*/ 10204 w 19143"/>
                <a:gd name="connsiteY31" fmla="*/ 877 h 10814"/>
                <a:gd name="connsiteX32" fmla="*/ 9961 w 19143"/>
                <a:gd name="connsiteY32" fmla="*/ 707 h 10814"/>
                <a:gd name="connsiteX33" fmla="*/ 9717 w 19143"/>
                <a:gd name="connsiteY33" fmla="*/ 560 h 10814"/>
                <a:gd name="connsiteX34" fmla="*/ 9474 w 19143"/>
                <a:gd name="connsiteY34" fmla="*/ 439 h 10814"/>
                <a:gd name="connsiteX35" fmla="*/ 9230 w 19143"/>
                <a:gd name="connsiteY35" fmla="*/ 317 h 10814"/>
                <a:gd name="connsiteX36" fmla="*/ 8962 w 19143"/>
                <a:gd name="connsiteY36" fmla="*/ 219 h 10814"/>
                <a:gd name="connsiteX37" fmla="*/ 8694 w 19143"/>
                <a:gd name="connsiteY37" fmla="*/ 146 h 10814"/>
                <a:gd name="connsiteX38" fmla="*/ 8402 w 19143"/>
                <a:gd name="connsiteY38" fmla="*/ 73 h 10814"/>
                <a:gd name="connsiteX39" fmla="*/ 8134 w 19143"/>
                <a:gd name="connsiteY39" fmla="*/ 25 h 10814"/>
                <a:gd name="connsiteX40" fmla="*/ 7842 w 19143"/>
                <a:gd name="connsiteY40" fmla="*/ 0 h 10814"/>
                <a:gd name="connsiteX41" fmla="*/ 7550 w 19143"/>
                <a:gd name="connsiteY41" fmla="*/ 0 h 10814"/>
                <a:gd name="connsiteX42" fmla="*/ 7550 w 19143"/>
                <a:gd name="connsiteY42" fmla="*/ 0 h 10814"/>
                <a:gd name="connsiteX43" fmla="*/ 7087 w 19143"/>
                <a:gd name="connsiteY43" fmla="*/ 25 h 10814"/>
                <a:gd name="connsiteX44" fmla="*/ 6649 w 19143"/>
                <a:gd name="connsiteY44" fmla="*/ 98 h 10814"/>
                <a:gd name="connsiteX45" fmla="*/ 6210 w 19143"/>
                <a:gd name="connsiteY45" fmla="*/ 195 h 10814"/>
                <a:gd name="connsiteX46" fmla="*/ 5796 w 19143"/>
                <a:gd name="connsiteY46" fmla="*/ 341 h 10814"/>
                <a:gd name="connsiteX47" fmla="*/ 5406 w 19143"/>
                <a:gd name="connsiteY47" fmla="*/ 536 h 10814"/>
                <a:gd name="connsiteX48" fmla="*/ 5041 w 19143"/>
                <a:gd name="connsiteY48" fmla="*/ 755 h 10814"/>
                <a:gd name="connsiteX49" fmla="*/ 4700 w 19143"/>
                <a:gd name="connsiteY49" fmla="*/ 1023 h 10814"/>
                <a:gd name="connsiteX50" fmla="*/ 4384 w 19143"/>
                <a:gd name="connsiteY50" fmla="*/ 1315 h 10814"/>
                <a:gd name="connsiteX51" fmla="*/ 4091 w 19143"/>
                <a:gd name="connsiteY51" fmla="*/ 1632 h 10814"/>
                <a:gd name="connsiteX52" fmla="*/ 3823 w 19143"/>
                <a:gd name="connsiteY52" fmla="*/ 1973 h 10814"/>
                <a:gd name="connsiteX53" fmla="*/ 3604 w 19143"/>
                <a:gd name="connsiteY53" fmla="*/ 2338 h 10814"/>
                <a:gd name="connsiteX54" fmla="*/ 3409 w 19143"/>
                <a:gd name="connsiteY54" fmla="*/ 2728 h 10814"/>
                <a:gd name="connsiteX55" fmla="*/ 3263 w 19143"/>
                <a:gd name="connsiteY55" fmla="*/ 3142 h 10814"/>
                <a:gd name="connsiteX56" fmla="*/ 3141 w 19143"/>
                <a:gd name="connsiteY56" fmla="*/ 3580 h 10814"/>
                <a:gd name="connsiteX57" fmla="*/ 3093 w 19143"/>
                <a:gd name="connsiteY57" fmla="*/ 4019 h 10814"/>
                <a:gd name="connsiteX58" fmla="*/ 3068 w 19143"/>
                <a:gd name="connsiteY58" fmla="*/ 4482 h 10814"/>
                <a:gd name="connsiteX59" fmla="*/ 3068 w 19143"/>
                <a:gd name="connsiteY59" fmla="*/ 4482 h 10814"/>
                <a:gd name="connsiteX60" fmla="*/ 3068 w 19143"/>
                <a:gd name="connsiteY60" fmla="*/ 4774 h 10814"/>
                <a:gd name="connsiteX61" fmla="*/ 3020 w 19143"/>
                <a:gd name="connsiteY61" fmla="*/ 4774 h 10814"/>
                <a:gd name="connsiteX62" fmla="*/ 3020 w 19143"/>
                <a:gd name="connsiteY62" fmla="*/ 4774 h 10814"/>
                <a:gd name="connsiteX63" fmla="*/ 2703 w 19143"/>
                <a:gd name="connsiteY63" fmla="*/ 4774 h 10814"/>
                <a:gd name="connsiteX64" fmla="*/ 2411 w 19143"/>
                <a:gd name="connsiteY64" fmla="*/ 4823 h 10814"/>
                <a:gd name="connsiteX65" fmla="*/ 2119 w 19143"/>
                <a:gd name="connsiteY65" fmla="*/ 4896 h 10814"/>
                <a:gd name="connsiteX66" fmla="*/ 1826 w 19143"/>
                <a:gd name="connsiteY66" fmla="*/ 5017 h 10814"/>
                <a:gd name="connsiteX67" fmla="*/ 1583 w 19143"/>
                <a:gd name="connsiteY67" fmla="*/ 5139 h 10814"/>
                <a:gd name="connsiteX68" fmla="*/ 1315 w 19143"/>
                <a:gd name="connsiteY68" fmla="*/ 5285 h 10814"/>
                <a:gd name="connsiteX69" fmla="*/ 1096 w 19143"/>
                <a:gd name="connsiteY69" fmla="*/ 5456 h 10814"/>
                <a:gd name="connsiteX70" fmla="*/ 876 w 19143"/>
                <a:gd name="connsiteY70" fmla="*/ 5651 h 10814"/>
                <a:gd name="connsiteX71" fmla="*/ 682 w 19143"/>
                <a:gd name="connsiteY71" fmla="*/ 5870 h 10814"/>
                <a:gd name="connsiteX72" fmla="*/ 511 w 19143"/>
                <a:gd name="connsiteY72" fmla="*/ 6113 h 10814"/>
                <a:gd name="connsiteX73" fmla="*/ 365 w 19143"/>
                <a:gd name="connsiteY73" fmla="*/ 6357 h 10814"/>
                <a:gd name="connsiteX74" fmla="*/ 219 w 19143"/>
                <a:gd name="connsiteY74" fmla="*/ 6625 h 10814"/>
                <a:gd name="connsiteX75" fmla="*/ 121 w 19143"/>
                <a:gd name="connsiteY75" fmla="*/ 6893 h 10814"/>
                <a:gd name="connsiteX76" fmla="*/ 48 w 19143"/>
                <a:gd name="connsiteY76" fmla="*/ 7185 h 10814"/>
                <a:gd name="connsiteX77" fmla="*/ 0 w 19143"/>
                <a:gd name="connsiteY77" fmla="*/ 7477 h 10814"/>
                <a:gd name="connsiteX78" fmla="*/ 0 w 19143"/>
                <a:gd name="connsiteY78" fmla="*/ 7794 h 10814"/>
                <a:gd name="connsiteX79" fmla="*/ 0 w 19143"/>
                <a:gd name="connsiteY79" fmla="*/ 7794 h 10814"/>
                <a:gd name="connsiteX80" fmla="*/ 0 w 19143"/>
                <a:gd name="connsiteY80" fmla="*/ 8110 h 10814"/>
                <a:gd name="connsiteX81" fmla="*/ 48 w 19143"/>
                <a:gd name="connsiteY81" fmla="*/ 8403 h 10814"/>
                <a:gd name="connsiteX82" fmla="*/ 121 w 19143"/>
                <a:gd name="connsiteY82" fmla="*/ 8695 h 10814"/>
                <a:gd name="connsiteX83" fmla="*/ 219 w 19143"/>
                <a:gd name="connsiteY83" fmla="*/ 8963 h 10814"/>
                <a:gd name="connsiteX84" fmla="*/ 365 w 19143"/>
                <a:gd name="connsiteY84" fmla="*/ 9231 h 10814"/>
                <a:gd name="connsiteX85" fmla="*/ 511 w 19143"/>
                <a:gd name="connsiteY85" fmla="*/ 9474 h 10814"/>
                <a:gd name="connsiteX86" fmla="*/ 682 w 19143"/>
                <a:gd name="connsiteY86" fmla="*/ 9718 h 10814"/>
                <a:gd name="connsiteX87" fmla="*/ 876 w 19143"/>
                <a:gd name="connsiteY87" fmla="*/ 9937 h 10814"/>
                <a:gd name="connsiteX88" fmla="*/ 1096 w 19143"/>
                <a:gd name="connsiteY88" fmla="*/ 10132 h 10814"/>
                <a:gd name="connsiteX89" fmla="*/ 1315 w 19143"/>
                <a:gd name="connsiteY89" fmla="*/ 10302 h 10814"/>
                <a:gd name="connsiteX90" fmla="*/ 1583 w 19143"/>
                <a:gd name="connsiteY90" fmla="*/ 10449 h 10814"/>
                <a:gd name="connsiteX91" fmla="*/ 1826 w 19143"/>
                <a:gd name="connsiteY91" fmla="*/ 10570 h 10814"/>
                <a:gd name="connsiteX92" fmla="*/ 2119 w 19143"/>
                <a:gd name="connsiteY92" fmla="*/ 10692 h 10814"/>
                <a:gd name="connsiteX93" fmla="*/ 2411 w 19143"/>
                <a:gd name="connsiteY93" fmla="*/ 10765 h 10814"/>
                <a:gd name="connsiteX94" fmla="*/ 2703 w 19143"/>
                <a:gd name="connsiteY94" fmla="*/ 10814 h 10814"/>
                <a:gd name="connsiteX95" fmla="*/ 3020 w 19143"/>
                <a:gd name="connsiteY95" fmla="*/ 10814 h 10814"/>
                <a:gd name="connsiteX96" fmla="*/ 16123 w 19143"/>
                <a:gd name="connsiteY96" fmla="*/ 10814 h 10814"/>
                <a:gd name="connsiteX97" fmla="*/ 16123 w 19143"/>
                <a:gd name="connsiteY97" fmla="*/ 10814 h 10814"/>
                <a:gd name="connsiteX98" fmla="*/ 16439 w 19143"/>
                <a:gd name="connsiteY98" fmla="*/ 10814 h 10814"/>
                <a:gd name="connsiteX99" fmla="*/ 16731 w 19143"/>
                <a:gd name="connsiteY99" fmla="*/ 10765 h 10814"/>
                <a:gd name="connsiteX100" fmla="*/ 17024 w 19143"/>
                <a:gd name="connsiteY100" fmla="*/ 10692 h 10814"/>
                <a:gd name="connsiteX101" fmla="*/ 17316 w 19143"/>
                <a:gd name="connsiteY101" fmla="*/ 10570 h 10814"/>
                <a:gd name="connsiteX102" fmla="*/ 17560 w 19143"/>
                <a:gd name="connsiteY102" fmla="*/ 10449 h 10814"/>
                <a:gd name="connsiteX103" fmla="*/ 17827 w 19143"/>
                <a:gd name="connsiteY103" fmla="*/ 10302 h 10814"/>
                <a:gd name="connsiteX104" fmla="*/ 18047 w 19143"/>
                <a:gd name="connsiteY104" fmla="*/ 10132 h 10814"/>
                <a:gd name="connsiteX105" fmla="*/ 18266 w 19143"/>
                <a:gd name="connsiteY105" fmla="*/ 9937 h 10814"/>
                <a:gd name="connsiteX106" fmla="*/ 18461 w 19143"/>
                <a:gd name="connsiteY106" fmla="*/ 9718 h 10814"/>
                <a:gd name="connsiteX107" fmla="*/ 18631 w 19143"/>
                <a:gd name="connsiteY107" fmla="*/ 9474 h 10814"/>
                <a:gd name="connsiteX108" fmla="*/ 18777 w 19143"/>
                <a:gd name="connsiteY108" fmla="*/ 9231 h 10814"/>
                <a:gd name="connsiteX109" fmla="*/ 18923 w 19143"/>
                <a:gd name="connsiteY109" fmla="*/ 8963 h 10814"/>
                <a:gd name="connsiteX110" fmla="*/ 19021 w 19143"/>
                <a:gd name="connsiteY110" fmla="*/ 8695 h 10814"/>
                <a:gd name="connsiteX111" fmla="*/ 19094 w 19143"/>
                <a:gd name="connsiteY111" fmla="*/ 8403 h 10814"/>
                <a:gd name="connsiteX112" fmla="*/ 19143 w 19143"/>
                <a:gd name="connsiteY112" fmla="*/ 8110 h 10814"/>
                <a:gd name="connsiteX113" fmla="*/ 19143 w 19143"/>
                <a:gd name="connsiteY113" fmla="*/ 7794 h 10814"/>
                <a:gd name="connsiteX114" fmla="*/ 19143 w 19143"/>
                <a:gd name="connsiteY114" fmla="*/ 7794 h 10814"/>
                <a:gd name="connsiteX115" fmla="*/ 19143 w 19143"/>
                <a:gd name="connsiteY115" fmla="*/ 7477 h 10814"/>
                <a:gd name="connsiteX116" fmla="*/ 19094 w 19143"/>
                <a:gd name="connsiteY116" fmla="*/ 7185 h 10814"/>
                <a:gd name="connsiteX117" fmla="*/ 19021 w 19143"/>
                <a:gd name="connsiteY117" fmla="*/ 6893 h 10814"/>
                <a:gd name="connsiteX118" fmla="*/ 18923 w 19143"/>
                <a:gd name="connsiteY118" fmla="*/ 6625 h 10814"/>
                <a:gd name="connsiteX119" fmla="*/ 18777 w 19143"/>
                <a:gd name="connsiteY119" fmla="*/ 6357 h 10814"/>
                <a:gd name="connsiteX120" fmla="*/ 18631 w 19143"/>
                <a:gd name="connsiteY120" fmla="*/ 6113 h 10814"/>
                <a:gd name="connsiteX121" fmla="*/ 18461 w 19143"/>
                <a:gd name="connsiteY121" fmla="*/ 5870 h 10814"/>
                <a:gd name="connsiteX122" fmla="*/ 18658 w 19143"/>
                <a:gd name="connsiteY122" fmla="*/ 6043 h 10814"/>
                <a:gd name="connsiteX0" fmla="*/ 15368 w 19143"/>
                <a:gd name="connsiteY0" fmla="*/ 4774 h 10814"/>
                <a:gd name="connsiteX1" fmla="*/ 15368 w 19143"/>
                <a:gd name="connsiteY1" fmla="*/ 4774 h 10814"/>
                <a:gd name="connsiteX2" fmla="*/ 15392 w 19143"/>
                <a:gd name="connsiteY2" fmla="*/ 4482 h 10814"/>
                <a:gd name="connsiteX3" fmla="*/ 15392 w 19143"/>
                <a:gd name="connsiteY3" fmla="*/ 4482 h 10814"/>
                <a:gd name="connsiteX4" fmla="*/ 15368 w 19143"/>
                <a:gd name="connsiteY4" fmla="*/ 4189 h 10814"/>
                <a:gd name="connsiteX5" fmla="*/ 15343 w 19143"/>
                <a:gd name="connsiteY5" fmla="*/ 3921 h 10814"/>
                <a:gd name="connsiteX6" fmla="*/ 15270 w 19143"/>
                <a:gd name="connsiteY6" fmla="*/ 3654 h 10814"/>
                <a:gd name="connsiteX7" fmla="*/ 15173 w 19143"/>
                <a:gd name="connsiteY7" fmla="*/ 3410 h 10814"/>
                <a:gd name="connsiteX8" fmla="*/ 15051 w 19143"/>
                <a:gd name="connsiteY8" fmla="*/ 3166 h 10814"/>
                <a:gd name="connsiteX9" fmla="*/ 14929 w 19143"/>
                <a:gd name="connsiteY9" fmla="*/ 2947 h 10814"/>
                <a:gd name="connsiteX10" fmla="*/ 14759 w 19143"/>
                <a:gd name="connsiteY10" fmla="*/ 2728 h 10814"/>
                <a:gd name="connsiteX11" fmla="*/ 14588 w 19143"/>
                <a:gd name="connsiteY11" fmla="*/ 2533 h 10814"/>
                <a:gd name="connsiteX12" fmla="*/ 14393 w 19143"/>
                <a:gd name="connsiteY12" fmla="*/ 2363 h 10814"/>
                <a:gd name="connsiteX13" fmla="*/ 14174 w 19143"/>
                <a:gd name="connsiteY13" fmla="*/ 2192 h 10814"/>
                <a:gd name="connsiteX14" fmla="*/ 13955 w 19143"/>
                <a:gd name="connsiteY14" fmla="*/ 2070 h 10814"/>
                <a:gd name="connsiteX15" fmla="*/ 13711 w 19143"/>
                <a:gd name="connsiteY15" fmla="*/ 1949 h 10814"/>
                <a:gd name="connsiteX16" fmla="*/ 13468 w 19143"/>
                <a:gd name="connsiteY16" fmla="*/ 1851 h 10814"/>
                <a:gd name="connsiteX17" fmla="*/ 13200 w 19143"/>
                <a:gd name="connsiteY17" fmla="*/ 1778 h 10814"/>
                <a:gd name="connsiteX18" fmla="*/ 12932 w 19143"/>
                <a:gd name="connsiteY18" fmla="*/ 1754 h 10814"/>
                <a:gd name="connsiteX19" fmla="*/ 12640 w 19143"/>
                <a:gd name="connsiteY19" fmla="*/ 1729 h 10814"/>
                <a:gd name="connsiteX20" fmla="*/ 12640 w 19143"/>
                <a:gd name="connsiteY20" fmla="*/ 1729 h 10814"/>
                <a:gd name="connsiteX21" fmla="*/ 12299 w 19143"/>
                <a:gd name="connsiteY21" fmla="*/ 1754 h 10814"/>
                <a:gd name="connsiteX22" fmla="*/ 11958 w 19143"/>
                <a:gd name="connsiteY22" fmla="*/ 1827 h 10814"/>
                <a:gd name="connsiteX23" fmla="*/ 11617 w 19143"/>
                <a:gd name="connsiteY23" fmla="*/ 1924 h 10814"/>
                <a:gd name="connsiteX24" fmla="*/ 11325 w 19143"/>
                <a:gd name="connsiteY24" fmla="*/ 2070 h 10814"/>
                <a:gd name="connsiteX25" fmla="*/ 11325 w 19143"/>
                <a:gd name="connsiteY25" fmla="*/ 2070 h 10814"/>
                <a:gd name="connsiteX26" fmla="*/ 11154 w 19143"/>
                <a:gd name="connsiteY26" fmla="*/ 1851 h 10814"/>
                <a:gd name="connsiteX27" fmla="*/ 10984 w 19143"/>
                <a:gd name="connsiteY27" fmla="*/ 1632 h 10814"/>
                <a:gd name="connsiteX28" fmla="*/ 10813 w 19143"/>
                <a:gd name="connsiteY28" fmla="*/ 1413 h 10814"/>
                <a:gd name="connsiteX29" fmla="*/ 10618 w 19143"/>
                <a:gd name="connsiteY29" fmla="*/ 1218 h 10814"/>
                <a:gd name="connsiteX30" fmla="*/ 10424 w 19143"/>
                <a:gd name="connsiteY30" fmla="*/ 1048 h 10814"/>
                <a:gd name="connsiteX31" fmla="*/ 10204 w 19143"/>
                <a:gd name="connsiteY31" fmla="*/ 877 h 10814"/>
                <a:gd name="connsiteX32" fmla="*/ 9961 w 19143"/>
                <a:gd name="connsiteY32" fmla="*/ 707 h 10814"/>
                <a:gd name="connsiteX33" fmla="*/ 9717 w 19143"/>
                <a:gd name="connsiteY33" fmla="*/ 560 h 10814"/>
                <a:gd name="connsiteX34" fmla="*/ 9474 w 19143"/>
                <a:gd name="connsiteY34" fmla="*/ 439 h 10814"/>
                <a:gd name="connsiteX35" fmla="*/ 9230 w 19143"/>
                <a:gd name="connsiteY35" fmla="*/ 317 h 10814"/>
                <a:gd name="connsiteX36" fmla="*/ 8962 w 19143"/>
                <a:gd name="connsiteY36" fmla="*/ 219 h 10814"/>
                <a:gd name="connsiteX37" fmla="*/ 8694 w 19143"/>
                <a:gd name="connsiteY37" fmla="*/ 146 h 10814"/>
                <a:gd name="connsiteX38" fmla="*/ 8402 w 19143"/>
                <a:gd name="connsiteY38" fmla="*/ 73 h 10814"/>
                <a:gd name="connsiteX39" fmla="*/ 8134 w 19143"/>
                <a:gd name="connsiteY39" fmla="*/ 25 h 10814"/>
                <a:gd name="connsiteX40" fmla="*/ 7842 w 19143"/>
                <a:gd name="connsiteY40" fmla="*/ 0 h 10814"/>
                <a:gd name="connsiteX41" fmla="*/ 7550 w 19143"/>
                <a:gd name="connsiteY41" fmla="*/ 0 h 10814"/>
                <a:gd name="connsiteX42" fmla="*/ 7550 w 19143"/>
                <a:gd name="connsiteY42" fmla="*/ 0 h 10814"/>
                <a:gd name="connsiteX43" fmla="*/ 7087 w 19143"/>
                <a:gd name="connsiteY43" fmla="*/ 25 h 10814"/>
                <a:gd name="connsiteX44" fmla="*/ 6649 w 19143"/>
                <a:gd name="connsiteY44" fmla="*/ 98 h 10814"/>
                <a:gd name="connsiteX45" fmla="*/ 6210 w 19143"/>
                <a:gd name="connsiteY45" fmla="*/ 195 h 10814"/>
                <a:gd name="connsiteX46" fmla="*/ 5796 w 19143"/>
                <a:gd name="connsiteY46" fmla="*/ 341 h 10814"/>
                <a:gd name="connsiteX47" fmla="*/ 5406 w 19143"/>
                <a:gd name="connsiteY47" fmla="*/ 536 h 10814"/>
                <a:gd name="connsiteX48" fmla="*/ 5041 w 19143"/>
                <a:gd name="connsiteY48" fmla="*/ 755 h 10814"/>
                <a:gd name="connsiteX49" fmla="*/ 4700 w 19143"/>
                <a:gd name="connsiteY49" fmla="*/ 1023 h 10814"/>
                <a:gd name="connsiteX50" fmla="*/ 4384 w 19143"/>
                <a:gd name="connsiteY50" fmla="*/ 1315 h 10814"/>
                <a:gd name="connsiteX51" fmla="*/ 4091 w 19143"/>
                <a:gd name="connsiteY51" fmla="*/ 1632 h 10814"/>
                <a:gd name="connsiteX52" fmla="*/ 3823 w 19143"/>
                <a:gd name="connsiteY52" fmla="*/ 1973 h 10814"/>
                <a:gd name="connsiteX53" fmla="*/ 3604 w 19143"/>
                <a:gd name="connsiteY53" fmla="*/ 2338 h 10814"/>
                <a:gd name="connsiteX54" fmla="*/ 3409 w 19143"/>
                <a:gd name="connsiteY54" fmla="*/ 2728 h 10814"/>
                <a:gd name="connsiteX55" fmla="*/ 3263 w 19143"/>
                <a:gd name="connsiteY55" fmla="*/ 3142 h 10814"/>
                <a:gd name="connsiteX56" fmla="*/ 3141 w 19143"/>
                <a:gd name="connsiteY56" fmla="*/ 3580 h 10814"/>
                <a:gd name="connsiteX57" fmla="*/ 3093 w 19143"/>
                <a:gd name="connsiteY57" fmla="*/ 4019 h 10814"/>
                <a:gd name="connsiteX58" fmla="*/ 3068 w 19143"/>
                <a:gd name="connsiteY58" fmla="*/ 4482 h 10814"/>
                <a:gd name="connsiteX59" fmla="*/ 3068 w 19143"/>
                <a:gd name="connsiteY59" fmla="*/ 4482 h 10814"/>
                <a:gd name="connsiteX60" fmla="*/ 3068 w 19143"/>
                <a:gd name="connsiteY60" fmla="*/ 4774 h 10814"/>
                <a:gd name="connsiteX61" fmla="*/ 3020 w 19143"/>
                <a:gd name="connsiteY61" fmla="*/ 4774 h 10814"/>
                <a:gd name="connsiteX62" fmla="*/ 3020 w 19143"/>
                <a:gd name="connsiteY62" fmla="*/ 4774 h 10814"/>
                <a:gd name="connsiteX63" fmla="*/ 2703 w 19143"/>
                <a:gd name="connsiteY63" fmla="*/ 4774 h 10814"/>
                <a:gd name="connsiteX64" fmla="*/ 2411 w 19143"/>
                <a:gd name="connsiteY64" fmla="*/ 4823 h 10814"/>
                <a:gd name="connsiteX65" fmla="*/ 2119 w 19143"/>
                <a:gd name="connsiteY65" fmla="*/ 4896 h 10814"/>
                <a:gd name="connsiteX66" fmla="*/ 1826 w 19143"/>
                <a:gd name="connsiteY66" fmla="*/ 5017 h 10814"/>
                <a:gd name="connsiteX67" fmla="*/ 1583 w 19143"/>
                <a:gd name="connsiteY67" fmla="*/ 5139 h 10814"/>
                <a:gd name="connsiteX68" fmla="*/ 1315 w 19143"/>
                <a:gd name="connsiteY68" fmla="*/ 5285 h 10814"/>
                <a:gd name="connsiteX69" fmla="*/ 1096 w 19143"/>
                <a:gd name="connsiteY69" fmla="*/ 5456 h 10814"/>
                <a:gd name="connsiteX70" fmla="*/ 876 w 19143"/>
                <a:gd name="connsiteY70" fmla="*/ 5651 h 10814"/>
                <a:gd name="connsiteX71" fmla="*/ 682 w 19143"/>
                <a:gd name="connsiteY71" fmla="*/ 5870 h 10814"/>
                <a:gd name="connsiteX72" fmla="*/ 511 w 19143"/>
                <a:gd name="connsiteY72" fmla="*/ 6113 h 10814"/>
                <a:gd name="connsiteX73" fmla="*/ 365 w 19143"/>
                <a:gd name="connsiteY73" fmla="*/ 6357 h 10814"/>
                <a:gd name="connsiteX74" fmla="*/ 219 w 19143"/>
                <a:gd name="connsiteY74" fmla="*/ 6625 h 10814"/>
                <a:gd name="connsiteX75" fmla="*/ 121 w 19143"/>
                <a:gd name="connsiteY75" fmla="*/ 6893 h 10814"/>
                <a:gd name="connsiteX76" fmla="*/ 48 w 19143"/>
                <a:gd name="connsiteY76" fmla="*/ 7185 h 10814"/>
                <a:gd name="connsiteX77" fmla="*/ 0 w 19143"/>
                <a:gd name="connsiteY77" fmla="*/ 7477 h 10814"/>
                <a:gd name="connsiteX78" fmla="*/ 0 w 19143"/>
                <a:gd name="connsiteY78" fmla="*/ 7794 h 10814"/>
                <a:gd name="connsiteX79" fmla="*/ 0 w 19143"/>
                <a:gd name="connsiteY79" fmla="*/ 7794 h 10814"/>
                <a:gd name="connsiteX80" fmla="*/ 0 w 19143"/>
                <a:gd name="connsiteY80" fmla="*/ 8110 h 10814"/>
                <a:gd name="connsiteX81" fmla="*/ 48 w 19143"/>
                <a:gd name="connsiteY81" fmla="*/ 8403 h 10814"/>
                <a:gd name="connsiteX82" fmla="*/ 121 w 19143"/>
                <a:gd name="connsiteY82" fmla="*/ 8695 h 10814"/>
                <a:gd name="connsiteX83" fmla="*/ 219 w 19143"/>
                <a:gd name="connsiteY83" fmla="*/ 8963 h 10814"/>
                <a:gd name="connsiteX84" fmla="*/ 365 w 19143"/>
                <a:gd name="connsiteY84" fmla="*/ 9231 h 10814"/>
                <a:gd name="connsiteX85" fmla="*/ 511 w 19143"/>
                <a:gd name="connsiteY85" fmla="*/ 9474 h 10814"/>
                <a:gd name="connsiteX86" fmla="*/ 682 w 19143"/>
                <a:gd name="connsiteY86" fmla="*/ 9718 h 10814"/>
                <a:gd name="connsiteX87" fmla="*/ 876 w 19143"/>
                <a:gd name="connsiteY87" fmla="*/ 9937 h 10814"/>
                <a:gd name="connsiteX88" fmla="*/ 1096 w 19143"/>
                <a:gd name="connsiteY88" fmla="*/ 10132 h 10814"/>
                <a:gd name="connsiteX89" fmla="*/ 1315 w 19143"/>
                <a:gd name="connsiteY89" fmla="*/ 10302 h 10814"/>
                <a:gd name="connsiteX90" fmla="*/ 1583 w 19143"/>
                <a:gd name="connsiteY90" fmla="*/ 10449 h 10814"/>
                <a:gd name="connsiteX91" fmla="*/ 1826 w 19143"/>
                <a:gd name="connsiteY91" fmla="*/ 10570 h 10814"/>
                <a:gd name="connsiteX92" fmla="*/ 2119 w 19143"/>
                <a:gd name="connsiteY92" fmla="*/ 10692 h 10814"/>
                <a:gd name="connsiteX93" fmla="*/ 2411 w 19143"/>
                <a:gd name="connsiteY93" fmla="*/ 10765 h 10814"/>
                <a:gd name="connsiteX94" fmla="*/ 2703 w 19143"/>
                <a:gd name="connsiteY94" fmla="*/ 10814 h 10814"/>
                <a:gd name="connsiteX95" fmla="*/ 3020 w 19143"/>
                <a:gd name="connsiteY95" fmla="*/ 10814 h 10814"/>
                <a:gd name="connsiteX96" fmla="*/ 16123 w 19143"/>
                <a:gd name="connsiteY96" fmla="*/ 10814 h 10814"/>
                <a:gd name="connsiteX97" fmla="*/ 9049 w 19143"/>
                <a:gd name="connsiteY97" fmla="*/ 8149 h 10814"/>
                <a:gd name="connsiteX98" fmla="*/ 16439 w 19143"/>
                <a:gd name="connsiteY98" fmla="*/ 10814 h 10814"/>
                <a:gd name="connsiteX99" fmla="*/ 16731 w 19143"/>
                <a:gd name="connsiteY99" fmla="*/ 10765 h 10814"/>
                <a:gd name="connsiteX100" fmla="*/ 17024 w 19143"/>
                <a:gd name="connsiteY100" fmla="*/ 10692 h 10814"/>
                <a:gd name="connsiteX101" fmla="*/ 17316 w 19143"/>
                <a:gd name="connsiteY101" fmla="*/ 10570 h 10814"/>
                <a:gd name="connsiteX102" fmla="*/ 17560 w 19143"/>
                <a:gd name="connsiteY102" fmla="*/ 10449 h 10814"/>
                <a:gd name="connsiteX103" fmla="*/ 17827 w 19143"/>
                <a:gd name="connsiteY103" fmla="*/ 10302 h 10814"/>
                <a:gd name="connsiteX104" fmla="*/ 18047 w 19143"/>
                <a:gd name="connsiteY104" fmla="*/ 10132 h 10814"/>
                <a:gd name="connsiteX105" fmla="*/ 18266 w 19143"/>
                <a:gd name="connsiteY105" fmla="*/ 9937 h 10814"/>
                <a:gd name="connsiteX106" fmla="*/ 18461 w 19143"/>
                <a:gd name="connsiteY106" fmla="*/ 9718 h 10814"/>
                <a:gd name="connsiteX107" fmla="*/ 18631 w 19143"/>
                <a:gd name="connsiteY107" fmla="*/ 9474 h 10814"/>
                <a:gd name="connsiteX108" fmla="*/ 18777 w 19143"/>
                <a:gd name="connsiteY108" fmla="*/ 9231 h 10814"/>
                <a:gd name="connsiteX109" fmla="*/ 18923 w 19143"/>
                <a:gd name="connsiteY109" fmla="*/ 8963 h 10814"/>
                <a:gd name="connsiteX110" fmla="*/ 19021 w 19143"/>
                <a:gd name="connsiteY110" fmla="*/ 8695 h 10814"/>
                <a:gd name="connsiteX111" fmla="*/ 19094 w 19143"/>
                <a:gd name="connsiteY111" fmla="*/ 8403 h 10814"/>
                <a:gd name="connsiteX112" fmla="*/ 19143 w 19143"/>
                <a:gd name="connsiteY112" fmla="*/ 8110 h 10814"/>
                <a:gd name="connsiteX113" fmla="*/ 19143 w 19143"/>
                <a:gd name="connsiteY113" fmla="*/ 7794 h 10814"/>
                <a:gd name="connsiteX114" fmla="*/ 19143 w 19143"/>
                <a:gd name="connsiteY114" fmla="*/ 7794 h 10814"/>
                <a:gd name="connsiteX115" fmla="*/ 19143 w 19143"/>
                <a:gd name="connsiteY115" fmla="*/ 7477 h 10814"/>
                <a:gd name="connsiteX116" fmla="*/ 19094 w 19143"/>
                <a:gd name="connsiteY116" fmla="*/ 7185 h 10814"/>
                <a:gd name="connsiteX117" fmla="*/ 19021 w 19143"/>
                <a:gd name="connsiteY117" fmla="*/ 6893 h 10814"/>
                <a:gd name="connsiteX118" fmla="*/ 18923 w 19143"/>
                <a:gd name="connsiteY118" fmla="*/ 6625 h 10814"/>
                <a:gd name="connsiteX119" fmla="*/ 18777 w 19143"/>
                <a:gd name="connsiteY119" fmla="*/ 6357 h 10814"/>
                <a:gd name="connsiteX120" fmla="*/ 18631 w 19143"/>
                <a:gd name="connsiteY120" fmla="*/ 6113 h 10814"/>
                <a:gd name="connsiteX121" fmla="*/ 18461 w 19143"/>
                <a:gd name="connsiteY121" fmla="*/ 5870 h 10814"/>
                <a:gd name="connsiteX122" fmla="*/ 18658 w 19143"/>
                <a:gd name="connsiteY122" fmla="*/ 6043 h 10814"/>
                <a:gd name="connsiteX0" fmla="*/ 15368 w 19143"/>
                <a:gd name="connsiteY0" fmla="*/ 4774 h 10814"/>
                <a:gd name="connsiteX1" fmla="*/ 15368 w 19143"/>
                <a:gd name="connsiteY1" fmla="*/ 4774 h 10814"/>
                <a:gd name="connsiteX2" fmla="*/ 15392 w 19143"/>
                <a:gd name="connsiteY2" fmla="*/ 4482 h 10814"/>
                <a:gd name="connsiteX3" fmla="*/ 15392 w 19143"/>
                <a:gd name="connsiteY3" fmla="*/ 4482 h 10814"/>
                <a:gd name="connsiteX4" fmla="*/ 15368 w 19143"/>
                <a:gd name="connsiteY4" fmla="*/ 4189 h 10814"/>
                <a:gd name="connsiteX5" fmla="*/ 15343 w 19143"/>
                <a:gd name="connsiteY5" fmla="*/ 3921 h 10814"/>
                <a:gd name="connsiteX6" fmla="*/ 15270 w 19143"/>
                <a:gd name="connsiteY6" fmla="*/ 3654 h 10814"/>
                <a:gd name="connsiteX7" fmla="*/ 15173 w 19143"/>
                <a:gd name="connsiteY7" fmla="*/ 3410 h 10814"/>
                <a:gd name="connsiteX8" fmla="*/ 15051 w 19143"/>
                <a:gd name="connsiteY8" fmla="*/ 3166 h 10814"/>
                <a:gd name="connsiteX9" fmla="*/ 14929 w 19143"/>
                <a:gd name="connsiteY9" fmla="*/ 2947 h 10814"/>
                <a:gd name="connsiteX10" fmla="*/ 14759 w 19143"/>
                <a:gd name="connsiteY10" fmla="*/ 2728 h 10814"/>
                <a:gd name="connsiteX11" fmla="*/ 14588 w 19143"/>
                <a:gd name="connsiteY11" fmla="*/ 2533 h 10814"/>
                <a:gd name="connsiteX12" fmla="*/ 14393 w 19143"/>
                <a:gd name="connsiteY12" fmla="*/ 2363 h 10814"/>
                <a:gd name="connsiteX13" fmla="*/ 14174 w 19143"/>
                <a:gd name="connsiteY13" fmla="*/ 2192 h 10814"/>
                <a:gd name="connsiteX14" fmla="*/ 13955 w 19143"/>
                <a:gd name="connsiteY14" fmla="*/ 2070 h 10814"/>
                <a:gd name="connsiteX15" fmla="*/ 13711 w 19143"/>
                <a:gd name="connsiteY15" fmla="*/ 1949 h 10814"/>
                <a:gd name="connsiteX16" fmla="*/ 13468 w 19143"/>
                <a:gd name="connsiteY16" fmla="*/ 1851 h 10814"/>
                <a:gd name="connsiteX17" fmla="*/ 13200 w 19143"/>
                <a:gd name="connsiteY17" fmla="*/ 1778 h 10814"/>
                <a:gd name="connsiteX18" fmla="*/ 12932 w 19143"/>
                <a:gd name="connsiteY18" fmla="*/ 1754 h 10814"/>
                <a:gd name="connsiteX19" fmla="*/ 12640 w 19143"/>
                <a:gd name="connsiteY19" fmla="*/ 1729 h 10814"/>
                <a:gd name="connsiteX20" fmla="*/ 12640 w 19143"/>
                <a:gd name="connsiteY20" fmla="*/ 1729 h 10814"/>
                <a:gd name="connsiteX21" fmla="*/ 12299 w 19143"/>
                <a:gd name="connsiteY21" fmla="*/ 1754 h 10814"/>
                <a:gd name="connsiteX22" fmla="*/ 11958 w 19143"/>
                <a:gd name="connsiteY22" fmla="*/ 1827 h 10814"/>
                <a:gd name="connsiteX23" fmla="*/ 11617 w 19143"/>
                <a:gd name="connsiteY23" fmla="*/ 1924 h 10814"/>
                <a:gd name="connsiteX24" fmla="*/ 11325 w 19143"/>
                <a:gd name="connsiteY24" fmla="*/ 2070 h 10814"/>
                <a:gd name="connsiteX25" fmla="*/ 11325 w 19143"/>
                <a:gd name="connsiteY25" fmla="*/ 2070 h 10814"/>
                <a:gd name="connsiteX26" fmla="*/ 11154 w 19143"/>
                <a:gd name="connsiteY26" fmla="*/ 1851 h 10814"/>
                <a:gd name="connsiteX27" fmla="*/ 10984 w 19143"/>
                <a:gd name="connsiteY27" fmla="*/ 1632 h 10814"/>
                <a:gd name="connsiteX28" fmla="*/ 10813 w 19143"/>
                <a:gd name="connsiteY28" fmla="*/ 1413 h 10814"/>
                <a:gd name="connsiteX29" fmla="*/ 10618 w 19143"/>
                <a:gd name="connsiteY29" fmla="*/ 1218 h 10814"/>
                <a:gd name="connsiteX30" fmla="*/ 10424 w 19143"/>
                <a:gd name="connsiteY30" fmla="*/ 1048 h 10814"/>
                <a:gd name="connsiteX31" fmla="*/ 10204 w 19143"/>
                <a:gd name="connsiteY31" fmla="*/ 877 h 10814"/>
                <a:gd name="connsiteX32" fmla="*/ 9961 w 19143"/>
                <a:gd name="connsiteY32" fmla="*/ 707 h 10814"/>
                <a:gd name="connsiteX33" fmla="*/ 9717 w 19143"/>
                <a:gd name="connsiteY33" fmla="*/ 560 h 10814"/>
                <a:gd name="connsiteX34" fmla="*/ 9474 w 19143"/>
                <a:gd name="connsiteY34" fmla="*/ 439 h 10814"/>
                <a:gd name="connsiteX35" fmla="*/ 9230 w 19143"/>
                <a:gd name="connsiteY35" fmla="*/ 317 h 10814"/>
                <a:gd name="connsiteX36" fmla="*/ 8962 w 19143"/>
                <a:gd name="connsiteY36" fmla="*/ 219 h 10814"/>
                <a:gd name="connsiteX37" fmla="*/ 8694 w 19143"/>
                <a:gd name="connsiteY37" fmla="*/ 146 h 10814"/>
                <a:gd name="connsiteX38" fmla="*/ 8402 w 19143"/>
                <a:gd name="connsiteY38" fmla="*/ 73 h 10814"/>
                <a:gd name="connsiteX39" fmla="*/ 8134 w 19143"/>
                <a:gd name="connsiteY39" fmla="*/ 25 h 10814"/>
                <a:gd name="connsiteX40" fmla="*/ 7842 w 19143"/>
                <a:gd name="connsiteY40" fmla="*/ 0 h 10814"/>
                <a:gd name="connsiteX41" fmla="*/ 7550 w 19143"/>
                <a:gd name="connsiteY41" fmla="*/ 0 h 10814"/>
                <a:gd name="connsiteX42" fmla="*/ 7550 w 19143"/>
                <a:gd name="connsiteY42" fmla="*/ 0 h 10814"/>
                <a:gd name="connsiteX43" fmla="*/ 7087 w 19143"/>
                <a:gd name="connsiteY43" fmla="*/ 25 h 10814"/>
                <a:gd name="connsiteX44" fmla="*/ 6649 w 19143"/>
                <a:gd name="connsiteY44" fmla="*/ 98 h 10814"/>
                <a:gd name="connsiteX45" fmla="*/ 6210 w 19143"/>
                <a:gd name="connsiteY45" fmla="*/ 195 h 10814"/>
                <a:gd name="connsiteX46" fmla="*/ 5796 w 19143"/>
                <a:gd name="connsiteY46" fmla="*/ 341 h 10814"/>
                <a:gd name="connsiteX47" fmla="*/ 5406 w 19143"/>
                <a:gd name="connsiteY47" fmla="*/ 536 h 10814"/>
                <a:gd name="connsiteX48" fmla="*/ 5041 w 19143"/>
                <a:gd name="connsiteY48" fmla="*/ 755 h 10814"/>
                <a:gd name="connsiteX49" fmla="*/ 4700 w 19143"/>
                <a:gd name="connsiteY49" fmla="*/ 1023 h 10814"/>
                <a:gd name="connsiteX50" fmla="*/ 4384 w 19143"/>
                <a:gd name="connsiteY50" fmla="*/ 1315 h 10814"/>
                <a:gd name="connsiteX51" fmla="*/ 4091 w 19143"/>
                <a:gd name="connsiteY51" fmla="*/ 1632 h 10814"/>
                <a:gd name="connsiteX52" fmla="*/ 3823 w 19143"/>
                <a:gd name="connsiteY52" fmla="*/ 1973 h 10814"/>
                <a:gd name="connsiteX53" fmla="*/ 3604 w 19143"/>
                <a:gd name="connsiteY53" fmla="*/ 2338 h 10814"/>
                <a:gd name="connsiteX54" fmla="*/ 3409 w 19143"/>
                <a:gd name="connsiteY54" fmla="*/ 2728 h 10814"/>
                <a:gd name="connsiteX55" fmla="*/ 3263 w 19143"/>
                <a:gd name="connsiteY55" fmla="*/ 3142 h 10814"/>
                <a:gd name="connsiteX56" fmla="*/ 3141 w 19143"/>
                <a:gd name="connsiteY56" fmla="*/ 3580 h 10814"/>
                <a:gd name="connsiteX57" fmla="*/ 3093 w 19143"/>
                <a:gd name="connsiteY57" fmla="*/ 4019 h 10814"/>
                <a:gd name="connsiteX58" fmla="*/ 3068 w 19143"/>
                <a:gd name="connsiteY58" fmla="*/ 4482 h 10814"/>
                <a:gd name="connsiteX59" fmla="*/ 3068 w 19143"/>
                <a:gd name="connsiteY59" fmla="*/ 4482 h 10814"/>
                <a:gd name="connsiteX60" fmla="*/ 3068 w 19143"/>
                <a:gd name="connsiteY60" fmla="*/ 4774 h 10814"/>
                <a:gd name="connsiteX61" fmla="*/ 3020 w 19143"/>
                <a:gd name="connsiteY61" fmla="*/ 4774 h 10814"/>
                <a:gd name="connsiteX62" fmla="*/ 3020 w 19143"/>
                <a:gd name="connsiteY62" fmla="*/ 4774 h 10814"/>
                <a:gd name="connsiteX63" fmla="*/ 2703 w 19143"/>
                <a:gd name="connsiteY63" fmla="*/ 4774 h 10814"/>
                <a:gd name="connsiteX64" fmla="*/ 2411 w 19143"/>
                <a:gd name="connsiteY64" fmla="*/ 4823 h 10814"/>
                <a:gd name="connsiteX65" fmla="*/ 2119 w 19143"/>
                <a:gd name="connsiteY65" fmla="*/ 4896 h 10814"/>
                <a:gd name="connsiteX66" fmla="*/ 1826 w 19143"/>
                <a:gd name="connsiteY66" fmla="*/ 5017 h 10814"/>
                <a:gd name="connsiteX67" fmla="*/ 1583 w 19143"/>
                <a:gd name="connsiteY67" fmla="*/ 5139 h 10814"/>
                <a:gd name="connsiteX68" fmla="*/ 1315 w 19143"/>
                <a:gd name="connsiteY68" fmla="*/ 5285 h 10814"/>
                <a:gd name="connsiteX69" fmla="*/ 1096 w 19143"/>
                <a:gd name="connsiteY69" fmla="*/ 5456 h 10814"/>
                <a:gd name="connsiteX70" fmla="*/ 876 w 19143"/>
                <a:gd name="connsiteY70" fmla="*/ 5651 h 10814"/>
                <a:gd name="connsiteX71" fmla="*/ 682 w 19143"/>
                <a:gd name="connsiteY71" fmla="*/ 5870 h 10814"/>
                <a:gd name="connsiteX72" fmla="*/ 511 w 19143"/>
                <a:gd name="connsiteY72" fmla="*/ 6113 h 10814"/>
                <a:gd name="connsiteX73" fmla="*/ 365 w 19143"/>
                <a:gd name="connsiteY73" fmla="*/ 6357 h 10814"/>
                <a:gd name="connsiteX74" fmla="*/ 219 w 19143"/>
                <a:gd name="connsiteY74" fmla="*/ 6625 h 10814"/>
                <a:gd name="connsiteX75" fmla="*/ 121 w 19143"/>
                <a:gd name="connsiteY75" fmla="*/ 6893 h 10814"/>
                <a:gd name="connsiteX76" fmla="*/ 48 w 19143"/>
                <a:gd name="connsiteY76" fmla="*/ 7185 h 10814"/>
                <a:gd name="connsiteX77" fmla="*/ 0 w 19143"/>
                <a:gd name="connsiteY77" fmla="*/ 7477 h 10814"/>
                <a:gd name="connsiteX78" fmla="*/ 0 w 19143"/>
                <a:gd name="connsiteY78" fmla="*/ 7794 h 10814"/>
                <a:gd name="connsiteX79" fmla="*/ 0 w 19143"/>
                <a:gd name="connsiteY79" fmla="*/ 7794 h 10814"/>
                <a:gd name="connsiteX80" fmla="*/ 0 w 19143"/>
                <a:gd name="connsiteY80" fmla="*/ 8110 h 10814"/>
                <a:gd name="connsiteX81" fmla="*/ 48 w 19143"/>
                <a:gd name="connsiteY81" fmla="*/ 8403 h 10814"/>
                <a:gd name="connsiteX82" fmla="*/ 121 w 19143"/>
                <a:gd name="connsiteY82" fmla="*/ 8695 h 10814"/>
                <a:gd name="connsiteX83" fmla="*/ 219 w 19143"/>
                <a:gd name="connsiteY83" fmla="*/ 8963 h 10814"/>
                <a:gd name="connsiteX84" fmla="*/ 365 w 19143"/>
                <a:gd name="connsiteY84" fmla="*/ 9231 h 10814"/>
                <a:gd name="connsiteX85" fmla="*/ 511 w 19143"/>
                <a:gd name="connsiteY85" fmla="*/ 9474 h 10814"/>
                <a:gd name="connsiteX86" fmla="*/ 682 w 19143"/>
                <a:gd name="connsiteY86" fmla="*/ 9718 h 10814"/>
                <a:gd name="connsiteX87" fmla="*/ 876 w 19143"/>
                <a:gd name="connsiteY87" fmla="*/ 9937 h 10814"/>
                <a:gd name="connsiteX88" fmla="*/ 1096 w 19143"/>
                <a:gd name="connsiteY88" fmla="*/ 10132 h 10814"/>
                <a:gd name="connsiteX89" fmla="*/ 1315 w 19143"/>
                <a:gd name="connsiteY89" fmla="*/ 10302 h 10814"/>
                <a:gd name="connsiteX90" fmla="*/ 1583 w 19143"/>
                <a:gd name="connsiteY90" fmla="*/ 10449 h 10814"/>
                <a:gd name="connsiteX91" fmla="*/ 1826 w 19143"/>
                <a:gd name="connsiteY91" fmla="*/ 10570 h 10814"/>
                <a:gd name="connsiteX92" fmla="*/ 2119 w 19143"/>
                <a:gd name="connsiteY92" fmla="*/ 10692 h 10814"/>
                <a:gd name="connsiteX93" fmla="*/ 2411 w 19143"/>
                <a:gd name="connsiteY93" fmla="*/ 10765 h 10814"/>
                <a:gd name="connsiteX94" fmla="*/ 2703 w 19143"/>
                <a:gd name="connsiteY94" fmla="*/ 10814 h 10814"/>
                <a:gd name="connsiteX95" fmla="*/ 3020 w 19143"/>
                <a:gd name="connsiteY95" fmla="*/ 10814 h 10814"/>
                <a:gd name="connsiteX96" fmla="*/ 16123 w 19143"/>
                <a:gd name="connsiteY96" fmla="*/ 10814 h 10814"/>
                <a:gd name="connsiteX97" fmla="*/ 16439 w 19143"/>
                <a:gd name="connsiteY97" fmla="*/ 10814 h 10814"/>
                <a:gd name="connsiteX98" fmla="*/ 16731 w 19143"/>
                <a:gd name="connsiteY98" fmla="*/ 10765 h 10814"/>
                <a:gd name="connsiteX99" fmla="*/ 17024 w 19143"/>
                <a:gd name="connsiteY99" fmla="*/ 10692 h 10814"/>
                <a:gd name="connsiteX100" fmla="*/ 17316 w 19143"/>
                <a:gd name="connsiteY100" fmla="*/ 10570 h 10814"/>
                <a:gd name="connsiteX101" fmla="*/ 17560 w 19143"/>
                <a:gd name="connsiteY101" fmla="*/ 10449 h 10814"/>
                <a:gd name="connsiteX102" fmla="*/ 17827 w 19143"/>
                <a:gd name="connsiteY102" fmla="*/ 10302 h 10814"/>
                <a:gd name="connsiteX103" fmla="*/ 18047 w 19143"/>
                <a:gd name="connsiteY103" fmla="*/ 10132 h 10814"/>
                <a:gd name="connsiteX104" fmla="*/ 18266 w 19143"/>
                <a:gd name="connsiteY104" fmla="*/ 9937 h 10814"/>
                <a:gd name="connsiteX105" fmla="*/ 18461 w 19143"/>
                <a:gd name="connsiteY105" fmla="*/ 9718 h 10814"/>
                <a:gd name="connsiteX106" fmla="*/ 18631 w 19143"/>
                <a:gd name="connsiteY106" fmla="*/ 9474 h 10814"/>
                <a:gd name="connsiteX107" fmla="*/ 18777 w 19143"/>
                <a:gd name="connsiteY107" fmla="*/ 9231 h 10814"/>
                <a:gd name="connsiteX108" fmla="*/ 18923 w 19143"/>
                <a:gd name="connsiteY108" fmla="*/ 8963 h 10814"/>
                <a:gd name="connsiteX109" fmla="*/ 19021 w 19143"/>
                <a:gd name="connsiteY109" fmla="*/ 8695 h 10814"/>
                <a:gd name="connsiteX110" fmla="*/ 19094 w 19143"/>
                <a:gd name="connsiteY110" fmla="*/ 8403 h 10814"/>
                <a:gd name="connsiteX111" fmla="*/ 19143 w 19143"/>
                <a:gd name="connsiteY111" fmla="*/ 8110 h 10814"/>
                <a:gd name="connsiteX112" fmla="*/ 19143 w 19143"/>
                <a:gd name="connsiteY112" fmla="*/ 7794 h 10814"/>
                <a:gd name="connsiteX113" fmla="*/ 19143 w 19143"/>
                <a:gd name="connsiteY113" fmla="*/ 7794 h 10814"/>
                <a:gd name="connsiteX114" fmla="*/ 19143 w 19143"/>
                <a:gd name="connsiteY114" fmla="*/ 7477 h 10814"/>
                <a:gd name="connsiteX115" fmla="*/ 19094 w 19143"/>
                <a:gd name="connsiteY115" fmla="*/ 7185 h 10814"/>
                <a:gd name="connsiteX116" fmla="*/ 19021 w 19143"/>
                <a:gd name="connsiteY116" fmla="*/ 6893 h 10814"/>
                <a:gd name="connsiteX117" fmla="*/ 18923 w 19143"/>
                <a:gd name="connsiteY117" fmla="*/ 6625 h 10814"/>
                <a:gd name="connsiteX118" fmla="*/ 18777 w 19143"/>
                <a:gd name="connsiteY118" fmla="*/ 6357 h 10814"/>
                <a:gd name="connsiteX119" fmla="*/ 18631 w 19143"/>
                <a:gd name="connsiteY119" fmla="*/ 6113 h 10814"/>
                <a:gd name="connsiteX120" fmla="*/ 18461 w 19143"/>
                <a:gd name="connsiteY120" fmla="*/ 5870 h 10814"/>
                <a:gd name="connsiteX121" fmla="*/ 18658 w 19143"/>
                <a:gd name="connsiteY121" fmla="*/ 6043 h 10814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6439 w 19143"/>
                <a:gd name="connsiteY97" fmla="*/ 10814 h 10847"/>
                <a:gd name="connsiteX98" fmla="*/ 16731 w 19143"/>
                <a:gd name="connsiteY98" fmla="*/ 10765 h 10847"/>
                <a:gd name="connsiteX99" fmla="*/ 17024 w 19143"/>
                <a:gd name="connsiteY99" fmla="*/ 10692 h 10847"/>
                <a:gd name="connsiteX100" fmla="*/ 17316 w 19143"/>
                <a:gd name="connsiteY100" fmla="*/ 10570 h 10847"/>
                <a:gd name="connsiteX101" fmla="*/ 17560 w 19143"/>
                <a:gd name="connsiteY101" fmla="*/ 10449 h 10847"/>
                <a:gd name="connsiteX102" fmla="*/ 17827 w 19143"/>
                <a:gd name="connsiteY102" fmla="*/ 10302 h 10847"/>
                <a:gd name="connsiteX103" fmla="*/ 18047 w 19143"/>
                <a:gd name="connsiteY103" fmla="*/ 10132 h 10847"/>
                <a:gd name="connsiteX104" fmla="*/ 18266 w 19143"/>
                <a:gd name="connsiteY104" fmla="*/ 9937 h 10847"/>
                <a:gd name="connsiteX105" fmla="*/ 18461 w 19143"/>
                <a:gd name="connsiteY105" fmla="*/ 9718 h 10847"/>
                <a:gd name="connsiteX106" fmla="*/ 18631 w 19143"/>
                <a:gd name="connsiteY106" fmla="*/ 9474 h 10847"/>
                <a:gd name="connsiteX107" fmla="*/ 18777 w 19143"/>
                <a:gd name="connsiteY107" fmla="*/ 9231 h 10847"/>
                <a:gd name="connsiteX108" fmla="*/ 18923 w 19143"/>
                <a:gd name="connsiteY108" fmla="*/ 8963 h 10847"/>
                <a:gd name="connsiteX109" fmla="*/ 19021 w 19143"/>
                <a:gd name="connsiteY109" fmla="*/ 8695 h 10847"/>
                <a:gd name="connsiteX110" fmla="*/ 19094 w 19143"/>
                <a:gd name="connsiteY110" fmla="*/ 8403 h 10847"/>
                <a:gd name="connsiteX111" fmla="*/ 19143 w 19143"/>
                <a:gd name="connsiteY111" fmla="*/ 8110 h 10847"/>
                <a:gd name="connsiteX112" fmla="*/ 19143 w 19143"/>
                <a:gd name="connsiteY112" fmla="*/ 7794 h 10847"/>
                <a:gd name="connsiteX113" fmla="*/ 19143 w 19143"/>
                <a:gd name="connsiteY113" fmla="*/ 7794 h 10847"/>
                <a:gd name="connsiteX114" fmla="*/ 19143 w 19143"/>
                <a:gd name="connsiteY114" fmla="*/ 7477 h 10847"/>
                <a:gd name="connsiteX115" fmla="*/ 19094 w 19143"/>
                <a:gd name="connsiteY115" fmla="*/ 7185 h 10847"/>
                <a:gd name="connsiteX116" fmla="*/ 19021 w 19143"/>
                <a:gd name="connsiteY116" fmla="*/ 6893 h 10847"/>
                <a:gd name="connsiteX117" fmla="*/ 18923 w 19143"/>
                <a:gd name="connsiteY117" fmla="*/ 6625 h 10847"/>
                <a:gd name="connsiteX118" fmla="*/ 18777 w 19143"/>
                <a:gd name="connsiteY118" fmla="*/ 6357 h 10847"/>
                <a:gd name="connsiteX119" fmla="*/ 18631 w 19143"/>
                <a:gd name="connsiteY119" fmla="*/ 6113 h 10847"/>
                <a:gd name="connsiteX120" fmla="*/ 18461 w 19143"/>
                <a:gd name="connsiteY120" fmla="*/ 5870 h 10847"/>
                <a:gd name="connsiteX121" fmla="*/ 18658 w 19143"/>
                <a:gd name="connsiteY121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6439 w 19143"/>
                <a:gd name="connsiteY97" fmla="*/ 10814 h 10847"/>
                <a:gd name="connsiteX98" fmla="*/ 16731 w 19143"/>
                <a:gd name="connsiteY98" fmla="*/ 10765 h 10847"/>
                <a:gd name="connsiteX99" fmla="*/ 17024 w 19143"/>
                <a:gd name="connsiteY99" fmla="*/ 10692 h 10847"/>
                <a:gd name="connsiteX100" fmla="*/ 17316 w 19143"/>
                <a:gd name="connsiteY100" fmla="*/ 10570 h 10847"/>
                <a:gd name="connsiteX101" fmla="*/ 17560 w 19143"/>
                <a:gd name="connsiteY101" fmla="*/ 10449 h 10847"/>
                <a:gd name="connsiteX102" fmla="*/ 17827 w 19143"/>
                <a:gd name="connsiteY102" fmla="*/ 10302 h 10847"/>
                <a:gd name="connsiteX103" fmla="*/ 18047 w 19143"/>
                <a:gd name="connsiteY103" fmla="*/ 10132 h 10847"/>
                <a:gd name="connsiteX104" fmla="*/ 18266 w 19143"/>
                <a:gd name="connsiteY104" fmla="*/ 9937 h 10847"/>
                <a:gd name="connsiteX105" fmla="*/ 18461 w 19143"/>
                <a:gd name="connsiteY105" fmla="*/ 9718 h 10847"/>
                <a:gd name="connsiteX106" fmla="*/ 18631 w 19143"/>
                <a:gd name="connsiteY106" fmla="*/ 9474 h 10847"/>
                <a:gd name="connsiteX107" fmla="*/ 18777 w 19143"/>
                <a:gd name="connsiteY107" fmla="*/ 9231 h 10847"/>
                <a:gd name="connsiteX108" fmla="*/ 18923 w 19143"/>
                <a:gd name="connsiteY108" fmla="*/ 8963 h 10847"/>
                <a:gd name="connsiteX109" fmla="*/ 19021 w 19143"/>
                <a:gd name="connsiteY109" fmla="*/ 8695 h 10847"/>
                <a:gd name="connsiteX110" fmla="*/ 19094 w 19143"/>
                <a:gd name="connsiteY110" fmla="*/ 8403 h 10847"/>
                <a:gd name="connsiteX111" fmla="*/ 19143 w 19143"/>
                <a:gd name="connsiteY111" fmla="*/ 8110 h 10847"/>
                <a:gd name="connsiteX112" fmla="*/ 19143 w 19143"/>
                <a:gd name="connsiteY112" fmla="*/ 7794 h 10847"/>
                <a:gd name="connsiteX113" fmla="*/ 19143 w 19143"/>
                <a:gd name="connsiteY113" fmla="*/ 7794 h 10847"/>
                <a:gd name="connsiteX114" fmla="*/ 19143 w 19143"/>
                <a:gd name="connsiteY114" fmla="*/ 7477 h 10847"/>
                <a:gd name="connsiteX115" fmla="*/ 19094 w 19143"/>
                <a:gd name="connsiteY115" fmla="*/ 7185 h 10847"/>
                <a:gd name="connsiteX116" fmla="*/ 19021 w 19143"/>
                <a:gd name="connsiteY116" fmla="*/ 6893 h 10847"/>
                <a:gd name="connsiteX117" fmla="*/ 18923 w 19143"/>
                <a:gd name="connsiteY117" fmla="*/ 6625 h 10847"/>
                <a:gd name="connsiteX118" fmla="*/ 18777 w 19143"/>
                <a:gd name="connsiteY118" fmla="*/ 6357 h 10847"/>
                <a:gd name="connsiteX119" fmla="*/ 18631 w 19143"/>
                <a:gd name="connsiteY119" fmla="*/ 6113 h 10847"/>
                <a:gd name="connsiteX120" fmla="*/ 18658 w 19143"/>
                <a:gd name="connsiteY120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6439 w 19143"/>
                <a:gd name="connsiteY97" fmla="*/ 10814 h 10847"/>
                <a:gd name="connsiteX98" fmla="*/ 16731 w 19143"/>
                <a:gd name="connsiteY98" fmla="*/ 10765 h 10847"/>
                <a:gd name="connsiteX99" fmla="*/ 17024 w 19143"/>
                <a:gd name="connsiteY99" fmla="*/ 10692 h 10847"/>
                <a:gd name="connsiteX100" fmla="*/ 17316 w 19143"/>
                <a:gd name="connsiteY100" fmla="*/ 10570 h 10847"/>
                <a:gd name="connsiteX101" fmla="*/ 17560 w 19143"/>
                <a:gd name="connsiteY101" fmla="*/ 10449 h 10847"/>
                <a:gd name="connsiteX102" fmla="*/ 17827 w 19143"/>
                <a:gd name="connsiteY102" fmla="*/ 10302 h 10847"/>
                <a:gd name="connsiteX103" fmla="*/ 18047 w 19143"/>
                <a:gd name="connsiteY103" fmla="*/ 10132 h 10847"/>
                <a:gd name="connsiteX104" fmla="*/ 18266 w 19143"/>
                <a:gd name="connsiteY104" fmla="*/ 9937 h 10847"/>
                <a:gd name="connsiteX105" fmla="*/ 18461 w 19143"/>
                <a:gd name="connsiteY105" fmla="*/ 9718 h 10847"/>
                <a:gd name="connsiteX106" fmla="*/ 18631 w 19143"/>
                <a:gd name="connsiteY106" fmla="*/ 9474 h 10847"/>
                <a:gd name="connsiteX107" fmla="*/ 18777 w 19143"/>
                <a:gd name="connsiteY107" fmla="*/ 9231 h 10847"/>
                <a:gd name="connsiteX108" fmla="*/ 19021 w 19143"/>
                <a:gd name="connsiteY108" fmla="*/ 8695 h 10847"/>
                <a:gd name="connsiteX109" fmla="*/ 19094 w 19143"/>
                <a:gd name="connsiteY109" fmla="*/ 8403 h 10847"/>
                <a:gd name="connsiteX110" fmla="*/ 19143 w 19143"/>
                <a:gd name="connsiteY110" fmla="*/ 8110 h 10847"/>
                <a:gd name="connsiteX111" fmla="*/ 19143 w 19143"/>
                <a:gd name="connsiteY111" fmla="*/ 7794 h 10847"/>
                <a:gd name="connsiteX112" fmla="*/ 19143 w 19143"/>
                <a:gd name="connsiteY112" fmla="*/ 7794 h 10847"/>
                <a:gd name="connsiteX113" fmla="*/ 19143 w 19143"/>
                <a:gd name="connsiteY113" fmla="*/ 7477 h 10847"/>
                <a:gd name="connsiteX114" fmla="*/ 19094 w 19143"/>
                <a:gd name="connsiteY114" fmla="*/ 7185 h 10847"/>
                <a:gd name="connsiteX115" fmla="*/ 19021 w 19143"/>
                <a:gd name="connsiteY115" fmla="*/ 6893 h 10847"/>
                <a:gd name="connsiteX116" fmla="*/ 18923 w 19143"/>
                <a:gd name="connsiteY116" fmla="*/ 6625 h 10847"/>
                <a:gd name="connsiteX117" fmla="*/ 18777 w 19143"/>
                <a:gd name="connsiteY117" fmla="*/ 6357 h 10847"/>
                <a:gd name="connsiteX118" fmla="*/ 18631 w 19143"/>
                <a:gd name="connsiteY118" fmla="*/ 6113 h 10847"/>
                <a:gd name="connsiteX119" fmla="*/ 18658 w 19143"/>
                <a:gd name="connsiteY119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6439 w 19143"/>
                <a:gd name="connsiteY97" fmla="*/ 10814 h 10847"/>
                <a:gd name="connsiteX98" fmla="*/ 16731 w 19143"/>
                <a:gd name="connsiteY98" fmla="*/ 10765 h 10847"/>
                <a:gd name="connsiteX99" fmla="*/ 17024 w 19143"/>
                <a:gd name="connsiteY99" fmla="*/ 10692 h 10847"/>
                <a:gd name="connsiteX100" fmla="*/ 17316 w 19143"/>
                <a:gd name="connsiteY100" fmla="*/ 10570 h 10847"/>
                <a:gd name="connsiteX101" fmla="*/ 17560 w 19143"/>
                <a:gd name="connsiteY101" fmla="*/ 10449 h 10847"/>
                <a:gd name="connsiteX102" fmla="*/ 17827 w 19143"/>
                <a:gd name="connsiteY102" fmla="*/ 10302 h 10847"/>
                <a:gd name="connsiteX103" fmla="*/ 18047 w 19143"/>
                <a:gd name="connsiteY103" fmla="*/ 10132 h 10847"/>
                <a:gd name="connsiteX104" fmla="*/ 18266 w 19143"/>
                <a:gd name="connsiteY104" fmla="*/ 9937 h 10847"/>
                <a:gd name="connsiteX105" fmla="*/ 18461 w 19143"/>
                <a:gd name="connsiteY105" fmla="*/ 9718 h 10847"/>
                <a:gd name="connsiteX106" fmla="*/ 18631 w 19143"/>
                <a:gd name="connsiteY106" fmla="*/ 9474 h 10847"/>
                <a:gd name="connsiteX107" fmla="*/ 19021 w 19143"/>
                <a:gd name="connsiteY107" fmla="*/ 8695 h 10847"/>
                <a:gd name="connsiteX108" fmla="*/ 19094 w 19143"/>
                <a:gd name="connsiteY108" fmla="*/ 8403 h 10847"/>
                <a:gd name="connsiteX109" fmla="*/ 19143 w 19143"/>
                <a:gd name="connsiteY109" fmla="*/ 8110 h 10847"/>
                <a:gd name="connsiteX110" fmla="*/ 19143 w 19143"/>
                <a:gd name="connsiteY110" fmla="*/ 7794 h 10847"/>
                <a:gd name="connsiteX111" fmla="*/ 19143 w 19143"/>
                <a:gd name="connsiteY111" fmla="*/ 7794 h 10847"/>
                <a:gd name="connsiteX112" fmla="*/ 19143 w 19143"/>
                <a:gd name="connsiteY112" fmla="*/ 7477 h 10847"/>
                <a:gd name="connsiteX113" fmla="*/ 19094 w 19143"/>
                <a:gd name="connsiteY113" fmla="*/ 7185 h 10847"/>
                <a:gd name="connsiteX114" fmla="*/ 19021 w 19143"/>
                <a:gd name="connsiteY114" fmla="*/ 6893 h 10847"/>
                <a:gd name="connsiteX115" fmla="*/ 18923 w 19143"/>
                <a:gd name="connsiteY115" fmla="*/ 6625 h 10847"/>
                <a:gd name="connsiteX116" fmla="*/ 18777 w 19143"/>
                <a:gd name="connsiteY116" fmla="*/ 6357 h 10847"/>
                <a:gd name="connsiteX117" fmla="*/ 18631 w 19143"/>
                <a:gd name="connsiteY117" fmla="*/ 6113 h 10847"/>
                <a:gd name="connsiteX118" fmla="*/ 18658 w 19143"/>
                <a:gd name="connsiteY118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6439 w 19143"/>
                <a:gd name="connsiteY97" fmla="*/ 10814 h 10847"/>
                <a:gd name="connsiteX98" fmla="*/ 16731 w 19143"/>
                <a:gd name="connsiteY98" fmla="*/ 10765 h 10847"/>
                <a:gd name="connsiteX99" fmla="*/ 17024 w 19143"/>
                <a:gd name="connsiteY99" fmla="*/ 10692 h 10847"/>
                <a:gd name="connsiteX100" fmla="*/ 17316 w 19143"/>
                <a:gd name="connsiteY100" fmla="*/ 10570 h 10847"/>
                <a:gd name="connsiteX101" fmla="*/ 17560 w 19143"/>
                <a:gd name="connsiteY101" fmla="*/ 10449 h 10847"/>
                <a:gd name="connsiteX102" fmla="*/ 17827 w 19143"/>
                <a:gd name="connsiteY102" fmla="*/ 10302 h 10847"/>
                <a:gd name="connsiteX103" fmla="*/ 18047 w 19143"/>
                <a:gd name="connsiteY103" fmla="*/ 10132 h 10847"/>
                <a:gd name="connsiteX104" fmla="*/ 18266 w 19143"/>
                <a:gd name="connsiteY104" fmla="*/ 9937 h 10847"/>
                <a:gd name="connsiteX105" fmla="*/ 18461 w 19143"/>
                <a:gd name="connsiteY105" fmla="*/ 9718 h 10847"/>
                <a:gd name="connsiteX106" fmla="*/ 19021 w 19143"/>
                <a:gd name="connsiteY106" fmla="*/ 8695 h 10847"/>
                <a:gd name="connsiteX107" fmla="*/ 19094 w 19143"/>
                <a:gd name="connsiteY107" fmla="*/ 8403 h 10847"/>
                <a:gd name="connsiteX108" fmla="*/ 19143 w 19143"/>
                <a:gd name="connsiteY108" fmla="*/ 8110 h 10847"/>
                <a:gd name="connsiteX109" fmla="*/ 19143 w 19143"/>
                <a:gd name="connsiteY109" fmla="*/ 7794 h 10847"/>
                <a:gd name="connsiteX110" fmla="*/ 19143 w 19143"/>
                <a:gd name="connsiteY110" fmla="*/ 7794 h 10847"/>
                <a:gd name="connsiteX111" fmla="*/ 19143 w 19143"/>
                <a:gd name="connsiteY111" fmla="*/ 7477 h 10847"/>
                <a:gd name="connsiteX112" fmla="*/ 19094 w 19143"/>
                <a:gd name="connsiteY112" fmla="*/ 7185 h 10847"/>
                <a:gd name="connsiteX113" fmla="*/ 19021 w 19143"/>
                <a:gd name="connsiteY113" fmla="*/ 6893 h 10847"/>
                <a:gd name="connsiteX114" fmla="*/ 18923 w 19143"/>
                <a:gd name="connsiteY114" fmla="*/ 6625 h 10847"/>
                <a:gd name="connsiteX115" fmla="*/ 18777 w 19143"/>
                <a:gd name="connsiteY115" fmla="*/ 6357 h 10847"/>
                <a:gd name="connsiteX116" fmla="*/ 18631 w 19143"/>
                <a:gd name="connsiteY116" fmla="*/ 6113 h 10847"/>
                <a:gd name="connsiteX117" fmla="*/ 18658 w 19143"/>
                <a:gd name="connsiteY117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6731 w 19143"/>
                <a:gd name="connsiteY97" fmla="*/ 10765 h 10847"/>
                <a:gd name="connsiteX98" fmla="*/ 17024 w 19143"/>
                <a:gd name="connsiteY98" fmla="*/ 10692 h 10847"/>
                <a:gd name="connsiteX99" fmla="*/ 17316 w 19143"/>
                <a:gd name="connsiteY99" fmla="*/ 10570 h 10847"/>
                <a:gd name="connsiteX100" fmla="*/ 17560 w 19143"/>
                <a:gd name="connsiteY100" fmla="*/ 10449 h 10847"/>
                <a:gd name="connsiteX101" fmla="*/ 17827 w 19143"/>
                <a:gd name="connsiteY101" fmla="*/ 10302 h 10847"/>
                <a:gd name="connsiteX102" fmla="*/ 18047 w 19143"/>
                <a:gd name="connsiteY102" fmla="*/ 10132 h 10847"/>
                <a:gd name="connsiteX103" fmla="*/ 18266 w 19143"/>
                <a:gd name="connsiteY103" fmla="*/ 9937 h 10847"/>
                <a:gd name="connsiteX104" fmla="*/ 18461 w 19143"/>
                <a:gd name="connsiteY104" fmla="*/ 9718 h 10847"/>
                <a:gd name="connsiteX105" fmla="*/ 19021 w 19143"/>
                <a:gd name="connsiteY105" fmla="*/ 8695 h 10847"/>
                <a:gd name="connsiteX106" fmla="*/ 19094 w 19143"/>
                <a:gd name="connsiteY106" fmla="*/ 8403 h 10847"/>
                <a:gd name="connsiteX107" fmla="*/ 19143 w 19143"/>
                <a:gd name="connsiteY107" fmla="*/ 8110 h 10847"/>
                <a:gd name="connsiteX108" fmla="*/ 19143 w 19143"/>
                <a:gd name="connsiteY108" fmla="*/ 7794 h 10847"/>
                <a:gd name="connsiteX109" fmla="*/ 19143 w 19143"/>
                <a:gd name="connsiteY109" fmla="*/ 7794 h 10847"/>
                <a:gd name="connsiteX110" fmla="*/ 19143 w 19143"/>
                <a:gd name="connsiteY110" fmla="*/ 7477 h 10847"/>
                <a:gd name="connsiteX111" fmla="*/ 19094 w 19143"/>
                <a:gd name="connsiteY111" fmla="*/ 7185 h 10847"/>
                <a:gd name="connsiteX112" fmla="*/ 19021 w 19143"/>
                <a:gd name="connsiteY112" fmla="*/ 6893 h 10847"/>
                <a:gd name="connsiteX113" fmla="*/ 18923 w 19143"/>
                <a:gd name="connsiteY113" fmla="*/ 6625 h 10847"/>
                <a:gd name="connsiteX114" fmla="*/ 18777 w 19143"/>
                <a:gd name="connsiteY114" fmla="*/ 6357 h 10847"/>
                <a:gd name="connsiteX115" fmla="*/ 18631 w 19143"/>
                <a:gd name="connsiteY115" fmla="*/ 6113 h 10847"/>
                <a:gd name="connsiteX116" fmla="*/ 18658 w 19143"/>
                <a:gd name="connsiteY116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024 w 19143"/>
                <a:gd name="connsiteY97" fmla="*/ 10692 h 10847"/>
                <a:gd name="connsiteX98" fmla="*/ 17316 w 19143"/>
                <a:gd name="connsiteY98" fmla="*/ 10570 h 10847"/>
                <a:gd name="connsiteX99" fmla="*/ 17560 w 19143"/>
                <a:gd name="connsiteY99" fmla="*/ 10449 h 10847"/>
                <a:gd name="connsiteX100" fmla="*/ 17827 w 19143"/>
                <a:gd name="connsiteY100" fmla="*/ 10302 h 10847"/>
                <a:gd name="connsiteX101" fmla="*/ 18047 w 19143"/>
                <a:gd name="connsiteY101" fmla="*/ 10132 h 10847"/>
                <a:gd name="connsiteX102" fmla="*/ 18266 w 19143"/>
                <a:gd name="connsiteY102" fmla="*/ 9937 h 10847"/>
                <a:gd name="connsiteX103" fmla="*/ 18461 w 19143"/>
                <a:gd name="connsiteY103" fmla="*/ 9718 h 10847"/>
                <a:gd name="connsiteX104" fmla="*/ 19021 w 19143"/>
                <a:gd name="connsiteY104" fmla="*/ 8695 h 10847"/>
                <a:gd name="connsiteX105" fmla="*/ 19094 w 19143"/>
                <a:gd name="connsiteY105" fmla="*/ 8403 h 10847"/>
                <a:gd name="connsiteX106" fmla="*/ 19143 w 19143"/>
                <a:gd name="connsiteY106" fmla="*/ 8110 h 10847"/>
                <a:gd name="connsiteX107" fmla="*/ 19143 w 19143"/>
                <a:gd name="connsiteY107" fmla="*/ 7794 h 10847"/>
                <a:gd name="connsiteX108" fmla="*/ 19143 w 19143"/>
                <a:gd name="connsiteY108" fmla="*/ 7794 h 10847"/>
                <a:gd name="connsiteX109" fmla="*/ 19143 w 19143"/>
                <a:gd name="connsiteY109" fmla="*/ 7477 h 10847"/>
                <a:gd name="connsiteX110" fmla="*/ 19094 w 19143"/>
                <a:gd name="connsiteY110" fmla="*/ 7185 h 10847"/>
                <a:gd name="connsiteX111" fmla="*/ 19021 w 19143"/>
                <a:gd name="connsiteY111" fmla="*/ 6893 h 10847"/>
                <a:gd name="connsiteX112" fmla="*/ 18923 w 19143"/>
                <a:gd name="connsiteY112" fmla="*/ 6625 h 10847"/>
                <a:gd name="connsiteX113" fmla="*/ 18777 w 19143"/>
                <a:gd name="connsiteY113" fmla="*/ 6357 h 10847"/>
                <a:gd name="connsiteX114" fmla="*/ 18631 w 19143"/>
                <a:gd name="connsiteY114" fmla="*/ 6113 h 10847"/>
                <a:gd name="connsiteX115" fmla="*/ 18658 w 19143"/>
                <a:gd name="connsiteY115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109" fmla="*/ 19094 w 19143"/>
                <a:gd name="connsiteY109" fmla="*/ 7185 h 10847"/>
                <a:gd name="connsiteX110" fmla="*/ 19021 w 19143"/>
                <a:gd name="connsiteY110" fmla="*/ 6893 h 10847"/>
                <a:gd name="connsiteX111" fmla="*/ 18923 w 19143"/>
                <a:gd name="connsiteY111" fmla="*/ 6625 h 10847"/>
                <a:gd name="connsiteX112" fmla="*/ 18777 w 19143"/>
                <a:gd name="connsiteY112" fmla="*/ 6357 h 10847"/>
                <a:gd name="connsiteX113" fmla="*/ 18631 w 19143"/>
                <a:gd name="connsiteY113" fmla="*/ 6113 h 10847"/>
                <a:gd name="connsiteX114" fmla="*/ 18658 w 19143"/>
                <a:gd name="connsiteY114" fmla="*/ 604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109" fmla="*/ 19094 w 19143"/>
                <a:gd name="connsiteY109" fmla="*/ 7185 h 10847"/>
                <a:gd name="connsiteX110" fmla="*/ 19021 w 19143"/>
                <a:gd name="connsiteY110" fmla="*/ 6893 h 10847"/>
                <a:gd name="connsiteX111" fmla="*/ 18923 w 19143"/>
                <a:gd name="connsiteY111" fmla="*/ 6625 h 10847"/>
                <a:gd name="connsiteX112" fmla="*/ 18777 w 19143"/>
                <a:gd name="connsiteY112" fmla="*/ 6357 h 10847"/>
                <a:gd name="connsiteX113" fmla="*/ 18631 w 19143"/>
                <a:gd name="connsiteY113" fmla="*/ 611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109" fmla="*/ 19094 w 19143"/>
                <a:gd name="connsiteY109" fmla="*/ 7185 h 10847"/>
                <a:gd name="connsiteX110" fmla="*/ 19021 w 19143"/>
                <a:gd name="connsiteY110" fmla="*/ 6893 h 10847"/>
                <a:gd name="connsiteX111" fmla="*/ 18923 w 19143"/>
                <a:gd name="connsiteY111" fmla="*/ 6625 h 10847"/>
                <a:gd name="connsiteX112" fmla="*/ 18777 w 19143"/>
                <a:gd name="connsiteY112" fmla="*/ 6357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109" fmla="*/ 19094 w 19143"/>
                <a:gd name="connsiteY109" fmla="*/ 7185 h 10847"/>
                <a:gd name="connsiteX110" fmla="*/ 19021 w 19143"/>
                <a:gd name="connsiteY110" fmla="*/ 6893 h 10847"/>
                <a:gd name="connsiteX111" fmla="*/ 18923 w 19143"/>
                <a:gd name="connsiteY111" fmla="*/ 6625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109" fmla="*/ 19094 w 19143"/>
                <a:gd name="connsiteY109" fmla="*/ 7185 h 10847"/>
                <a:gd name="connsiteX110" fmla="*/ 19021 w 19143"/>
                <a:gd name="connsiteY110" fmla="*/ 6893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109" fmla="*/ 19094 w 19143"/>
                <a:gd name="connsiteY109" fmla="*/ 7185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108" fmla="*/ 19143 w 19143"/>
                <a:gd name="connsiteY108" fmla="*/ 7477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107" fmla="*/ 19143 w 19143"/>
                <a:gd name="connsiteY107" fmla="*/ 7794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8110 h 10847"/>
                <a:gd name="connsiteX106" fmla="*/ 19143 w 19143"/>
                <a:gd name="connsiteY106" fmla="*/ 7794 h 10847"/>
                <a:gd name="connsiteX0" fmla="*/ 15368 w 19143"/>
                <a:gd name="connsiteY0" fmla="*/ 4774 h 10847"/>
                <a:gd name="connsiteX1" fmla="*/ 15368 w 19143"/>
                <a:gd name="connsiteY1" fmla="*/ 4774 h 10847"/>
                <a:gd name="connsiteX2" fmla="*/ 15392 w 19143"/>
                <a:gd name="connsiteY2" fmla="*/ 4482 h 10847"/>
                <a:gd name="connsiteX3" fmla="*/ 15392 w 19143"/>
                <a:gd name="connsiteY3" fmla="*/ 4482 h 10847"/>
                <a:gd name="connsiteX4" fmla="*/ 15368 w 19143"/>
                <a:gd name="connsiteY4" fmla="*/ 4189 h 10847"/>
                <a:gd name="connsiteX5" fmla="*/ 15343 w 19143"/>
                <a:gd name="connsiteY5" fmla="*/ 3921 h 10847"/>
                <a:gd name="connsiteX6" fmla="*/ 15270 w 19143"/>
                <a:gd name="connsiteY6" fmla="*/ 3654 h 10847"/>
                <a:gd name="connsiteX7" fmla="*/ 15173 w 19143"/>
                <a:gd name="connsiteY7" fmla="*/ 3410 h 10847"/>
                <a:gd name="connsiteX8" fmla="*/ 15051 w 19143"/>
                <a:gd name="connsiteY8" fmla="*/ 3166 h 10847"/>
                <a:gd name="connsiteX9" fmla="*/ 14929 w 19143"/>
                <a:gd name="connsiteY9" fmla="*/ 2947 h 10847"/>
                <a:gd name="connsiteX10" fmla="*/ 14759 w 19143"/>
                <a:gd name="connsiteY10" fmla="*/ 2728 h 10847"/>
                <a:gd name="connsiteX11" fmla="*/ 14588 w 19143"/>
                <a:gd name="connsiteY11" fmla="*/ 2533 h 10847"/>
                <a:gd name="connsiteX12" fmla="*/ 14393 w 19143"/>
                <a:gd name="connsiteY12" fmla="*/ 2363 h 10847"/>
                <a:gd name="connsiteX13" fmla="*/ 14174 w 19143"/>
                <a:gd name="connsiteY13" fmla="*/ 2192 h 10847"/>
                <a:gd name="connsiteX14" fmla="*/ 13955 w 19143"/>
                <a:gd name="connsiteY14" fmla="*/ 2070 h 10847"/>
                <a:gd name="connsiteX15" fmla="*/ 13711 w 19143"/>
                <a:gd name="connsiteY15" fmla="*/ 1949 h 10847"/>
                <a:gd name="connsiteX16" fmla="*/ 13468 w 19143"/>
                <a:gd name="connsiteY16" fmla="*/ 1851 h 10847"/>
                <a:gd name="connsiteX17" fmla="*/ 13200 w 19143"/>
                <a:gd name="connsiteY17" fmla="*/ 1778 h 10847"/>
                <a:gd name="connsiteX18" fmla="*/ 12932 w 19143"/>
                <a:gd name="connsiteY18" fmla="*/ 1754 h 10847"/>
                <a:gd name="connsiteX19" fmla="*/ 12640 w 19143"/>
                <a:gd name="connsiteY19" fmla="*/ 1729 h 10847"/>
                <a:gd name="connsiteX20" fmla="*/ 12640 w 19143"/>
                <a:gd name="connsiteY20" fmla="*/ 1729 h 10847"/>
                <a:gd name="connsiteX21" fmla="*/ 12299 w 19143"/>
                <a:gd name="connsiteY21" fmla="*/ 1754 h 10847"/>
                <a:gd name="connsiteX22" fmla="*/ 11958 w 19143"/>
                <a:gd name="connsiteY22" fmla="*/ 1827 h 10847"/>
                <a:gd name="connsiteX23" fmla="*/ 11617 w 19143"/>
                <a:gd name="connsiteY23" fmla="*/ 1924 h 10847"/>
                <a:gd name="connsiteX24" fmla="*/ 11325 w 19143"/>
                <a:gd name="connsiteY24" fmla="*/ 2070 h 10847"/>
                <a:gd name="connsiteX25" fmla="*/ 11325 w 19143"/>
                <a:gd name="connsiteY25" fmla="*/ 2070 h 10847"/>
                <a:gd name="connsiteX26" fmla="*/ 11154 w 19143"/>
                <a:gd name="connsiteY26" fmla="*/ 1851 h 10847"/>
                <a:gd name="connsiteX27" fmla="*/ 10984 w 19143"/>
                <a:gd name="connsiteY27" fmla="*/ 1632 h 10847"/>
                <a:gd name="connsiteX28" fmla="*/ 10813 w 19143"/>
                <a:gd name="connsiteY28" fmla="*/ 1413 h 10847"/>
                <a:gd name="connsiteX29" fmla="*/ 10618 w 19143"/>
                <a:gd name="connsiteY29" fmla="*/ 1218 h 10847"/>
                <a:gd name="connsiteX30" fmla="*/ 10424 w 19143"/>
                <a:gd name="connsiteY30" fmla="*/ 1048 h 10847"/>
                <a:gd name="connsiteX31" fmla="*/ 10204 w 19143"/>
                <a:gd name="connsiteY31" fmla="*/ 877 h 10847"/>
                <a:gd name="connsiteX32" fmla="*/ 9961 w 19143"/>
                <a:gd name="connsiteY32" fmla="*/ 707 h 10847"/>
                <a:gd name="connsiteX33" fmla="*/ 9717 w 19143"/>
                <a:gd name="connsiteY33" fmla="*/ 560 h 10847"/>
                <a:gd name="connsiteX34" fmla="*/ 9474 w 19143"/>
                <a:gd name="connsiteY34" fmla="*/ 439 h 10847"/>
                <a:gd name="connsiteX35" fmla="*/ 9230 w 19143"/>
                <a:gd name="connsiteY35" fmla="*/ 317 h 10847"/>
                <a:gd name="connsiteX36" fmla="*/ 8962 w 19143"/>
                <a:gd name="connsiteY36" fmla="*/ 219 h 10847"/>
                <a:gd name="connsiteX37" fmla="*/ 8694 w 19143"/>
                <a:gd name="connsiteY37" fmla="*/ 146 h 10847"/>
                <a:gd name="connsiteX38" fmla="*/ 8402 w 19143"/>
                <a:gd name="connsiteY38" fmla="*/ 73 h 10847"/>
                <a:gd name="connsiteX39" fmla="*/ 8134 w 19143"/>
                <a:gd name="connsiteY39" fmla="*/ 25 h 10847"/>
                <a:gd name="connsiteX40" fmla="*/ 7842 w 19143"/>
                <a:gd name="connsiteY40" fmla="*/ 0 h 10847"/>
                <a:gd name="connsiteX41" fmla="*/ 7550 w 19143"/>
                <a:gd name="connsiteY41" fmla="*/ 0 h 10847"/>
                <a:gd name="connsiteX42" fmla="*/ 7550 w 19143"/>
                <a:gd name="connsiteY42" fmla="*/ 0 h 10847"/>
                <a:gd name="connsiteX43" fmla="*/ 7087 w 19143"/>
                <a:gd name="connsiteY43" fmla="*/ 25 h 10847"/>
                <a:gd name="connsiteX44" fmla="*/ 6649 w 19143"/>
                <a:gd name="connsiteY44" fmla="*/ 98 h 10847"/>
                <a:gd name="connsiteX45" fmla="*/ 6210 w 19143"/>
                <a:gd name="connsiteY45" fmla="*/ 195 h 10847"/>
                <a:gd name="connsiteX46" fmla="*/ 5796 w 19143"/>
                <a:gd name="connsiteY46" fmla="*/ 341 h 10847"/>
                <a:gd name="connsiteX47" fmla="*/ 5406 w 19143"/>
                <a:gd name="connsiteY47" fmla="*/ 536 h 10847"/>
                <a:gd name="connsiteX48" fmla="*/ 5041 w 19143"/>
                <a:gd name="connsiteY48" fmla="*/ 755 h 10847"/>
                <a:gd name="connsiteX49" fmla="*/ 4700 w 19143"/>
                <a:gd name="connsiteY49" fmla="*/ 1023 h 10847"/>
                <a:gd name="connsiteX50" fmla="*/ 4384 w 19143"/>
                <a:gd name="connsiteY50" fmla="*/ 1315 h 10847"/>
                <a:gd name="connsiteX51" fmla="*/ 4091 w 19143"/>
                <a:gd name="connsiteY51" fmla="*/ 1632 h 10847"/>
                <a:gd name="connsiteX52" fmla="*/ 3823 w 19143"/>
                <a:gd name="connsiteY52" fmla="*/ 1973 h 10847"/>
                <a:gd name="connsiteX53" fmla="*/ 3604 w 19143"/>
                <a:gd name="connsiteY53" fmla="*/ 2338 h 10847"/>
                <a:gd name="connsiteX54" fmla="*/ 3409 w 19143"/>
                <a:gd name="connsiteY54" fmla="*/ 2728 h 10847"/>
                <a:gd name="connsiteX55" fmla="*/ 3263 w 19143"/>
                <a:gd name="connsiteY55" fmla="*/ 3142 h 10847"/>
                <a:gd name="connsiteX56" fmla="*/ 3141 w 19143"/>
                <a:gd name="connsiteY56" fmla="*/ 3580 h 10847"/>
                <a:gd name="connsiteX57" fmla="*/ 3093 w 19143"/>
                <a:gd name="connsiteY57" fmla="*/ 4019 h 10847"/>
                <a:gd name="connsiteX58" fmla="*/ 3068 w 19143"/>
                <a:gd name="connsiteY58" fmla="*/ 4482 h 10847"/>
                <a:gd name="connsiteX59" fmla="*/ 3068 w 19143"/>
                <a:gd name="connsiteY59" fmla="*/ 4482 h 10847"/>
                <a:gd name="connsiteX60" fmla="*/ 3068 w 19143"/>
                <a:gd name="connsiteY60" fmla="*/ 4774 h 10847"/>
                <a:gd name="connsiteX61" fmla="*/ 3020 w 19143"/>
                <a:gd name="connsiteY61" fmla="*/ 4774 h 10847"/>
                <a:gd name="connsiteX62" fmla="*/ 3020 w 19143"/>
                <a:gd name="connsiteY62" fmla="*/ 4774 h 10847"/>
                <a:gd name="connsiteX63" fmla="*/ 2703 w 19143"/>
                <a:gd name="connsiteY63" fmla="*/ 4774 h 10847"/>
                <a:gd name="connsiteX64" fmla="*/ 2411 w 19143"/>
                <a:gd name="connsiteY64" fmla="*/ 4823 h 10847"/>
                <a:gd name="connsiteX65" fmla="*/ 2119 w 19143"/>
                <a:gd name="connsiteY65" fmla="*/ 4896 h 10847"/>
                <a:gd name="connsiteX66" fmla="*/ 1826 w 19143"/>
                <a:gd name="connsiteY66" fmla="*/ 5017 h 10847"/>
                <a:gd name="connsiteX67" fmla="*/ 1583 w 19143"/>
                <a:gd name="connsiteY67" fmla="*/ 5139 h 10847"/>
                <a:gd name="connsiteX68" fmla="*/ 1315 w 19143"/>
                <a:gd name="connsiteY68" fmla="*/ 5285 h 10847"/>
                <a:gd name="connsiteX69" fmla="*/ 1096 w 19143"/>
                <a:gd name="connsiteY69" fmla="*/ 5456 h 10847"/>
                <a:gd name="connsiteX70" fmla="*/ 876 w 19143"/>
                <a:gd name="connsiteY70" fmla="*/ 5651 h 10847"/>
                <a:gd name="connsiteX71" fmla="*/ 682 w 19143"/>
                <a:gd name="connsiteY71" fmla="*/ 5870 h 10847"/>
                <a:gd name="connsiteX72" fmla="*/ 511 w 19143"/>
                <a:gd name="connsiteY72" fmla="*/ 6113 h 10847"/>
                <a:gd name="connsiteX73" fmla="*/ 365 w 19143"/>
                <a:gd name="connsiteY73" fmla="*/ 6357 h 10847"/>
                <a:gd name="connsiteX74" fmla="*/ 219 w 19143"/>
                <a:gd name="connsiteY74" fmla="*/ 6625 h 10847"/>
                <a:gd name="connsiteX75" fmla="*/ 121 w 19143"/>
                <a:gd name="connsiteY75" fmla="*/ 6893 h 10847"/>
                <a:gd name="connsiteX76" fmla="*/ 48 w 19143"/>
                <a:gd name="connsiteY76" fmla="*/ 7185 h 10847"/>
                <a:gd name="connsiteX77" fmla="*/ 0 w 19143"/>
                <a:gd name="connsiteY77" fmla="*/ 7477 h 10847"/>
                <a:gd name="connsiteX78" fmla="*/ 0 w 19143"/>
                <a:gd name="connsiteY78" fmla="*/ 7794 h 10847"/>
                <a:gd name="connsiteX79" fmla="*/ 0 w 19143"/>
                <a:gd name="connsiteY79" fmla="*/ 7794 h 10847"/>
                <a:gd name="connsiteX80" fmla="*/ 0 w 19143"/>
                <a:gd name="connsiteY80" fmla="*/ 8110 h 10847"/>
                <a:gd name="connsiteX81" fmla="*/ 48 w 19143"/>
                <a:gd name="connsiteY81" fmla="*/ 8403 h 10847"/>
                <a:gd name="connsiteX82" fmla="*/ 121 w 19143"/>
                <a:gd name="connsiteY82" fmla="*/ 8695 h 10847"/>
                <a:gd name="connsiteX83" fmla="*/ 219 w 19143"/>
                <a:gd name="connsiteY83" fmla="*/ 8963 h 10847"/>
                <a:gd name="connsiteX84" fmla="*/ 365 w 19143"/>
                <a:gd name="connsiteY84" fmla="*/ 9231 h 10847"/>
                <a:gd name="connsiteX85" fmla="*/ 511 w 19143"/>
                <a:gd name="connsiteY85" fmla="*/ 9474 h 10847"/>
                <a:gd name="connsiteX86" fmla="*/ 682 w 19143"/>
                <a:gd name="connsiteY86" fmla="*/ 9718 h 10847"/>
                <a:gd name="connsiteX87" fmla="*/ 876 w 19143"/>
                <a:gd name="connsiteY87" fmla="*/ 9937 h 10847"/>
                <a:gd name="connsiteX88" fmla="*/ 1096 w 19143"/>
                <a:gd name="connsiteY88" fmla="*/ 10132 h 10847"/>
                <a:gd name="connsiteX89" fmla="*/ 1315 w 19143"/>
                <a:gd name="connsiteY89" fmla="*/ 10302 h 10847"/>
                <a:gd name="connsiteX90" fmla="*/ 1583 w 19143"/>
                <a:gd name="connsiteY90" fmla="*/ 10449 h 10847"/>
                <a:gd name="connsiteX91" fmla="*/ 1826 w 19143"/>
                <a:gd name="connsiteY91" fmla="*/ 10570 h 10847"/>
                <a:gd name="connsiteX92" fmla="*/ 2119 w 19143"/>
                <a:gd name="connsiteY92" fmla="*/ 10692 h 10847"/>
                <a:gd name="connsiteX93" fmla="*/ 2411 w 19143"/>
                <a:gd name="connsiteY93" fmla="*/ 10765 h 10847"/>
                <a:gd name="connsiteX94" fmla="*/ 2703 w 19143"/>
                <a:gd name="connsiteY94" fmla="*/ 10814 h 10847"/>
                <a:gd name="connsiteX95" fmla="*/ 3020 w 19143"/>
                <a:gd name="connsiteY95" fmla="*/ 10814 h 10847"/>
                <a:gd name="connsiteX96" fmla="*/ 5133 w 19143"/>
                <a:gd name="connsiteY96" fmla="*/ 10847 h 10847"/>
                <a:gd name="connsiteX97" fmla="*/ 17316 w 19143"/>
                <a:gd name="connsiteY97" fmla="*/ 10570 h 10847"/>
                <a:gd name="connsiteX98" fmla="*/ 17560 w 19143"/>
                <a:gd name="connsiteY98" fmla="*/ 10449 h 10847"/>
                <a:gd name="connsiteX99" fmla="*/ 17827 w 19143"/>
                <a:gd name="connsiteY99" fmla="*/ 10302 h 10847"/>
                <a:gd name="connsiteX100" fmla="*/ 18047 w 19143"/>
                <a:gd name="connsiteY100" fmla="*/ 10132 h 10847"/>
                <a:gd name="connsiteX101" fmla="*/ 18266 w 19143"/>
                <a:gd name="connsiteY101" fmla="*/ 9937 h 10847"/>
                <a:gd name="connsiteX102" fmla="*/ 18461 w 19143"/>
                <a:gd name="connsiteY102" fmla="*/ 9718 h 10847"/>
                <a:gd name="connsiteX103" fmla="*/ 19021 w 19143"/>
                <a:gd name="connsiteY103" fmla="*/ 8695 h 10847"/>
                <a:gd name="connsiteX104" fmla="*/ 19094 w 19143"/>
                <a:gd name="connsiteY104" fmla="*/ 8403 h 10847"/>
                <a:gd name="connsiteX105" fmla="*/ 19143 w 19143"/>
                <a:gd name="connsiteY105" fmla="*/ 7794 h 10847"/>
                <a:gd name="connsiteX0" fmla="*/ 15368 w 19094"/>
                <a:gd name="connsiteY0" fmla="*/ 4774 h 10847"/>
                <a:gd name="connsiteX1" fmla="*/ 15368 w 19094"/>
                <a:gd name="connsiteY1" fmla="*/ 4774 h 10847"/>
                <a:gd name="connsiteX2" fmla="*/ 15392 w 19094"/>
                <a:gd name="connsiteY2" fmla="*/ 4482 h 10847"/>
                <a:gd name="connsiteX3" fmla="*/ 15392 w 19094"/>
                <a:gd name="connsiteY3" fmla="*/ 4482 h 10847"/>
                <a:gd name="connsiteX4" fmla="*/ 15368 w 19094"/>
                <a:gd name="connsiteY4" fmla="*/ 4189 h 10847"/>
                <a:gd name="connsiteX5" fmla="*/ 15343 w 19094"/>
                <a:gd name="connsiteY5" fmla="*/ 3921 h 10847"/>
                <a:gd name="connsiteX6" fmla="*/ 15270 w 19094"/>
                <a:gd name="connsiteY6" fmla="*/ 3654 h 10847"/>
                <a:gd name="connsiteX7" fmla="*/ 15173 w 19094"/>
                <a:gd name="connsiteY7" fmla="*/ 3410 h 10847"/>
                <a:gd name="connsiteX8" fmla="*/ 15051 w 19094"/>
                <a:gd name="connsiteY8" fmla="*/ 3166 h 10847"/>
                <a:gd name="connsiteX9" fmla="*/ 14929 w 19094"/>
                <a:gd name="connsiteY9" fmla="*/ 2947 h 10847"/>
                <a:gd name="connsiteX10" fmla="*/ 14759 w 19094"/>
                <a:gd name="connsiteY10" fmla="*/ 2728 h 10847"/>
                <a:gd name="connsiteX11" fmla="*/ 14588 w 19094"/>
                <a:gd name="connsiteY11" fmla="*/ 2533 h 10847"/>
                <a:gd name="connsiteX12" fmla="*/ 14393 w 19094"/>
                <a:gd name="connsiteY12" fmla="*/ 2363 h 10847"/>
                <a:gd name="connsiteX13" fmla="*/ 14174 w 19094"/>
                <a:gd name="connsiteY13" fmla="*/ 2192 h 10847"/>
                <a:gd name="connsiteX14" fmla="*/ 13955 w 19094"/>
                <a:gd name="connsiteY14" fmla="*/ 2070 h 10847"/>
                <a:gd name="connsiteX15" fmla="*/ 13711 w 19094"/>
                <a:gd name="connsiteY15" fmla="*/ 1949 h 10847"/>
                <a:gd name="connsiteX16" fmla="*/ 13468 w 19094"/>
                <a:gd name="connsiteY16" fmla="*/ 1851 h 10847"/>
                <a:gd name="connsiteX17" fmla="*/ 13200 w 19094"/>
                <a:gd name="connsiteY17" fmla="*/ 1778 h 10847"/>
                <a:gd name="connsiteX18" fmla="*/ 12932 w 19094"/>
                <a:gd name="connsiteY18" fmla="*/ 1754 h 10847"/>
                <a:gd name="connsiteX19" fmla="*/ 12640 w 19094"/>
                <a:gd name="connsiteY19" fmla="*/ 1729 h 10847"/>
                <a:gd name="connsiteX20" fmla="*/ 12640 w 19094"/>
                <a:gd name="connsiteY20" fmla="*/ 1729 h 10847"/>
                <a:gd name="connsiteX21" fmla="*/ 12299 w 19094"/>
                <a:gd name="connsiteY21" fmla="*/ 1754 h 10847"/>
                <a:gd name="connsiteX22" fmla="*/ 11958 w 19094"/>
                <a:gd name="connsiteY22" fmla="*/ 1827 h 10847"/>
                <a:gd name="connsiteX23" fmla="*/ 11617 w 19094"/>
                <a:gd name="connsiteY23" fmla="*/ 1924 h 10847"/>
                <a:gd name="connsiteX24" fmla="*/ 11325 w 19094"/>
                <a:gd name="connsiteY24" fmla="*/ 2070 h 10847"/>
                <a:gd name="connsiteX25" fmla="*/ 11325 w 19094"/>
                <a:gd name="connsiteY25" fmla="*/ 2070 h 10847"/>
                <a:gd name="connsiteX26" fmla="*/ 11154 w 19094"/>
                <a:gd name="connsiteY26" fmla="*/ 1851 h 10847"/>
                <a:gd name="connsiteX27" fmla="*/ 10984 w 19094"/>
                <a:gd name="connsiteY27" fmla="*/ 1632 h 10847"/>
                <a:gd name="connsiteX28" fmla="*/ 10813 w 19094"/>
                <a:gd name="connsiteY28" fmla="*/ 1413 h 10847"/>
                <a:gd name="connsiteX29" fmla="*/ 10618 w 19094"/>
                <a:gd name="connsiteY29" fmla="*/ 1218 h 10847"/>
                <a:gd name="connsiteX30" fmla="*/ 10424 w 19094"/>
                <a:gd name="connsiteY30" fmla="*/ 1048 h 10847"/>
                <a:gd name="connsiteX31" fmla="*/ 10204 w 19094"/>
                <a:gd name="connsiteY31" fmla="*/ 877 h 10847"/>
                <a:gd name="connsiteX32" fmla="*/ 9961 w 19094"/>
                <a:gd name="connsiteY32" fmla="*/ 707 h 10847"/>
                <a:gd name="connsiteX33" fmla="*/ 9717 w 19094"/>
                <a:gd name="connsiteY33" fmla="*/ 560 h 10847"/>
                <a:gd name="connsiteX34" fmla="*/ 9474 w 19094"/>
                <a:gd name="connsiteY34" fmla="*/ 439 h 10847"/>
                <a:gd name="connsiteX35" fmla="*/ 9230 w 19094"/>
                <a:gd name="connsiteY35" fmla="*/ 317 h 10847"/>
                <a:gd name="connsiteX36" fmla="*/ 8962 w 19094"/>
                <a:gd name="connsiteY36" fmla="*/ 219 h 10847"/>
                <a:gd name="connsiteX37" fmla="*/ 8694 w 19094"/>
                <a:gd name="connsiteY37" fmla="*/ 146 h 10847"/>
                <a:gd name="connsiteX38" fmla="*/ 8402 w 19094"/>
                <a:gd name="connsiteY38" fmla="*/ 73 h 10847"/>
                <a:gd name="connsiteX39" fmla="*/ 8134 w 19094"/>
                <a:gd name="connsiteY39" fmla="*/ 25 h 10847"/>
                <a:gd name="connsiteX40" fmla="*/ 7842 w 19094"/>
                <a:gd name="connsiteY40" fmla="*/ 0 h 10847"/>
                <a:gd name="connsiteX41" fmla="*/ 7550 w 19094"/>
                <a:gd name="connsiteY41" fmla="*/ 0 h 10847"/>
                <a:gd name="connsiteX42" fmla="*/ 7550 w 19094"/>
                <a:gd name="connsiteY42" fmla="*/ 0 h 10847"/>
                <a:gd name="connsiteX43" fmla="*/ 7087 w 19094"/>
                <a:gd name="connsiteY43" fmla="*/ 25 h 10847"/>
                <a:gd name="connsiteX44" fmla="*/ 6649 w 19094"/>
                <a:gd name="connsiteY44" fmla="*/ 98 h 10847"/>
                <a:gd name="connsiteX45" fmla="*/ 6210 w 19094"/>
                <a:gd name="connsiteY45" fmla="*/ 195 h 10847"/>
                <a:gd name="connsiteX46" fmla="*/ 5796 w 19094"/>
                <a:gd name="connsiteY46" fmla="*/ 341 h 10847"/>
                <a:gd name="connsiteX47" fmla="*/ 5406 w 19094"/>
                <a:gd name="connsiteY47" fmla="*/ 536 h 10847"/>
                <a:gd name="connsiteX48" fmla="*/ 5041 w 19094"/>
                <a:gd name="connsiteY48" fmla="*/ 755 h 10847"/>
                <a:gd name="connsiteX49" fmla="*/ 4700 w 19094"/>
                <a:gd name="connsiteY49" fmla="*/ 1023 h 10847"/>
                <a:gd name="connsiteX50" fmla="*/ 4384 w 19094"/>
                <a:gd name="connsiteY50" fmla="*/ 1315 h 10847"/>
                <a:gd name="connsiteX51" fmla="*/ 4091 w 19094"/>
                <a:gd name="connsiteY51" fmla="*/ 1632 h 10847"/>
                <a:gd name="connsiteX52" fmla="*/ 3823 w 19094"/>
                <a:gd name="connsiteY52" fmla="*/ 1973 h 10847"/>
                <a:gd name="connsiteX53" fmla="*/ 3604 w 19094"/>
                <a:gd name="connsiteY53" fmla="*/ 2338 h 10847"/>
                <a:gd name="connsiteX54" fmla="*/ 3409 w 19094"/>
                <a:gd name="connsiteY54" fmla="*/ 2728 h 10847"/>
                <a:gd name="connsiteX55" fmla="*/ 3263 w 19094"/>
                <a:gd name="connsiteY55" fmla="*/ 3142 h 10847"/>
                <a:gd name="connsiteX56" fmla="*/ 3141 w 19094"/>
                <a:gd name="connsiteY56" fmla="*/ 3580 h 10847"/>
                <a:gd name="connsiteX57" fmla="*/ 3093 w 19094"/>
                <a:gd name="connsiteY57" fmla="*/ 4019 h 10847"/>
                <a:gd name="connsiteX58" fmla="*/ 3068 w 19094"/>
                <a:gd name="connsiteY58" fmla="*/ 4482 h 10847"/>
                <a:gd name="connsiteX59" fmla="*/ 3068 w 19094"/>
                <a:gd name="connsiteY59" fmla="*/ 4482 h 10847"/>
                <a:gd name="connsiteX60" fmla="*/ 3068 w 19094"/>
                <a:gd name="connsiteY60" fmla="*/ 4774 h 10847"/>
                <a:gd name="connsiteX61" fmla="*/ 3020 w 19094"/>
                <a:gd name="connsiteY61" fmla="*/ 4774 h 10847"/>
                <a:gd name="connsiteX62" fmla="*/ 3020 w 19094"/>
                <a:gd name="connsiteY62" fmla="*/ 4774 h 10847"/>
                <a:gd name="connsiteX63" fmla="*/ 2703 w 19094"/>
                <a:gd name="connsiteY63" fmla="*/ 4774 h 10847"/>
                <a:gd name="connsiteX64" fmla="*/ 2411 w 19094"/>
                <a:gd name="connsiteY64" fmla="*/ 4823 h 10847"/>
                <a:gd name="connsiteX65" fmla="*/ 2119 w 19094"/>
                <a:gd name="connsiteY65" fmla="*/ 4896 h 10847"/>
                <a:gd name="connsiteX66" fmla="*/ 1826 w 19094"/>
                <a:gd name="connsiteY66" fmla="*/ 5017 h 10847"/>
                <a:gd name="connsiteX67" fmla="*/ 1583 w 19094"/>
                <a:gd name="connsiteY67" fmla="*/ 5139 h 10847"/>
                <a:gd name="connsiteX68" fmla="*/ 1315 w 19094"/>
                <a:gd name="connsiteY68" fmla="*/ 5285 h 10847"/>
                <a:gd name="connsiteX69" fmla="*/ 1096 w 19094"/>
                <a:gd name="connsiteY69" fmla="*/ 5456 h 10847"/>
                <a:gd name="connsiteX70" fmla="*/ 876 w 19094"/>
                <a:gd name="connsiteY70" fmla="*/ 5651 h 10847"/>
                <a:gd name="connsiteX71" fmla="*/ 682 w 19094"/>
                <a:gd name="connsiteY71" fmla="*/ 5870 h 10847"/>
                <a:gd name="connsiteX72" fmla="*/ 511 w 19094"/>
                <a:gd name="connsiteY72" fmla="*/ 6113 h 10847"/>
                <a:gd name="connsiteX73" fmla="*/ 365 w 19094"/>
                <a:gd name="connsiteY73" fmla="*/ 6357 h 10847"/>
                <a:gd name="connsiteX74" fmla="*/ 219 w 19094"/>
                <a:gd name="connsiteY74" fmla="*/ 6625 h 10847"/>
                <a:gd name="connsiteX75" fmla="*/ 121 w 19094"/>
                <a:gd name="connsiteY75" fmla="*/ 6893 h 10847"/>
                <a:gd name="connsiteX76" fmla="*/ 48 w 19094"/>
                <a:gd name="connsiteY76" fmla="*/ 7185 h 10847"/>
                <a:gd name="connsiteX77" fmla="*/ 0 w 19094"/>
                <a:gd name="connsiteY77" fmla="*/ 7477 h 10847"/>
                <a:gd name="connsiteX78" fmla="*/ 0 w 19094"/>
                <a:gd name="connsiteY78" fmla="*/ 7794 h 10847"/>
                <a:gd name="connsiteX79" fmla="*/ 0 w 19094"/>
                <a:gd name="connsiteY79" fmla="*/ 7794 h 10847"/>
                <a:gd name="connsiteX80" fmla="*/ 0 w 19094"/>
                <a:gd name="connsiteY80" fmla="*/ 8110 h 10847"/>
                <a:gd name="connsiteX81" fmla="*/ 48 w 19094"/>
                <a:gd name="connsiteY81" fmla="*/ 8403 h 10847"/>
                <a:gd name="connsiteX82" fmla="*/ 121 w 19094"/>
                <a:gd name="connsiteY82" fmla="*/ 8695 h 10847"/>
                <a:gd name="connsiteX83" fmla="*/ 219 w 19094"/>
                <a:gd name="connsiteY83" fmla="*/ 8963 h 10847"/>
                <a:gd name="connsiteX84" fmla="*/ 365 w 19094"/>
                <a:gd name="connsiteY84" fmla="*/ 9231 h 10847"/>
                <a:gd name="connsiteX85" fmla="*/ 511 w 19094"/>
                <a:gd name="connsiteY85" fmla="*/ 9474 h 10847"/>
                <a:gd name="connsiteX86" fmla="*/ 682 w 19094"/>
                <a:gd name="connsiteY86" fmla="*/ 9718 h 10847"/>
                <a:gd name="connsiteX87" fmla="*/ 876 w 19094"/>
                <a:gd name="connsiteY87" fmla="*/ 9937 h 10847"/>
                <a:gd name="connsiteX88" fmla="*/ 1096 w 19094"/>
                <a:gd name="connsiteY88" fmla="*/ 10132 h 10847"/>
                <a:gd name="connsiteX89" fmla="*/ 1315 w 19094"/>
                <a:gd name="connsiteY89" fmla="*/ 10302 h 10847"/>
                <a:gd name="connsiteX90" fmla="*/ 1583 w 19094"/>
                <a:gd name="connsiteY90" fmla="*/ 10449 h 10847"/>
                <a:gd name="connsiteX91" fmla="*/ 1826 w 19094"/>
                <a:gd name="connsiteY91" fmla="*/ 10570 h 10847"/>
                <a:gd name="connsiteX92" fmla="*/ 2119 w 19094"/>
                <a:gd name="connsiteY92" fmla="*/ 10692 h 10847"/>
                <a:gd name="connsiteX93" fmla="*/ 2411 w 19094"/>
                <a:gd name="connsiteY93" fmla="*/ 10765 h 10847"/>
                <a:gd name="connsiteX94" fmla="*/ 2703 w 19094"/>
                <a:gd name="connsiteY94" fmla="*/ 10814 h 10847"/>
                <a:gd name="connsiteX95" fmla="*/ 3020 w 19094"/>
                <a:gd name="connsiteY95" fmla="*/ 10814 h 10847"/>
                <a:gd name="connsiteX96" fmla="*/ 5133 w 19094"/>
                <a:gd name="connsiteY96" fmla="*/ 10847 h 10847"/>
                <a:gd name="connsiteX97" fmla="*/ 17316 w 19094"/>
                <a:gd name="connsiteY97" fmla="*/ 10570 h 10847"/>
                <a:gd name="connsiteX98" fmla="*/ 17560 w 19094"/>
                <a:gd name="connsiteY98" fmla="*/ 10449 h 10847"/>
                <a:gd name="connsiteX99" fmla="*/ 17827 w 19094"/>
                <a:gd name="connsiteY99" fmla="*/ 10302 h 10847"/>
                <a:gd name="connsiteX100" fmla="*/ 18047 w 19094"/>
                <a:gd name="connsiteY100" fmla="*/ 10132 h 10847"/>
                <a:gd name="connsiteX101" fmla="*/ 18266 w 19094"/>
                <a:gd name="connsiteY101" fmla="*/ 9937 h 10847"/>
                <a:gd name="connsiteX102" fmla="*/ 18461 w 19094"/>
                <a:gd name="connsiteY102" fmla="*/ 9718 h 10847"/>
                <a:gd name="connsiteX103" fmla="*/ 19021 w 19094"/>
                <a:gd name="connsiteY103" fmla="*/ 8695 h 10847"/>
                <a:gd name="connsiteX104" fmla="*/ 19094 w 19094"/>
                <a:gd name="connsiteY104" fmla="*/ 8403 h 10847"/>
                <a:gd name="connsiteX0" fmla="*/ 15368 w 19021"/>
                <a:gd name="connsiteY0" fmla="*/ 4774 h 10847"/>
                <a:gd name="connsiteX1" fmla="*/ 15368 w 19021"/>
                <a:gd name="connsiteY1" fmla="*/ 4774 h 10847"/>
                <a:gd name="connsiteX2" fmla="*/ 15392 w 19021"/>
                <a:gd name="connsiteY2" fmla="*/ 4482 h 10847"/>
                <a:gd name="connsiteX3" fmla="*/ 15392 w 19021"/>
                <a:gd name="connsiteY3" fmla="*/ 4482 h 10847"/>
                <a:gd name="connsiteX4" fmla="*/ 15368 w 19021"/>
                <a:gd name="connsiteY4" fmla="*/ 4189 h 10847"/>
                <a:gd name="connsiteX5" fmla="*/ 15343 w 19021"/>
                <a:gd name="connsiteY5" fmla="*/ 3921 h 10847"/>
                <a:gd name="connsiteX6" fmla="*/ 15270 w 19021"/>
                <a:gd name="connsiteY6" fmla="*/ 3654 h 10847"/>
                <a:gd name="connsiteX7" fmla="*/ 15173 w 19021"/>
                <a:gd name="connsiteY7" fmla="*/ 3410 h 10847"/>
                <a:gd name="connsiteX8" fmla="*/ 15051 w 19021"/>
                <a:gd name="connsiteY8" fmla="*/ 3166 h 10847"/>
                <a:gd name="connsiteX9" fmla="*/ 14929 w 19021"/>
                <a:gd name="connsiteY9" fmla="*/ 2947 h 10847"/>
                <a:gd name="connsiteX10" fmla="*/ 14759 w 19021"/>
                <a:gd name="connsiteY10" fmla="*/ 2728 h 10847"/>
                <a:gd name="connsiteX11" fmla="*/ 14588 w 19021"/>
                <a:gd name="connsiteY11" fmla="*/ 2533 h 10847"/>
                <a:gd name="connsiteX12" fmla="*/ 14393 w 19021"/>
                <a:gd name="connsiteY12" fmla="*/ 2363 h 10847"/>
                <a:gd name="connsiteX13" fmla="*/ 14174 w 19021"/>
                <a:gd name="connsiteY13" fmla="*/ 2192 h 10847"/>
                <a:gd name="connsiteX14" fmla="*/ 13955 w 19021"/>
                <a:gd name="connsiteY14" fmla="*/ 2070 h 10847"/>
                <a:gd name="connsiteX15" fmla="*/ 13711 w 19021"/>
                <a:gd name="connsiteY15" fmla="*/ 1949 h 10847"/>
                <a:gd name="connsiteX16" fmla="*/ 13468 w 19021"/>
                <a:gd name="connsiteY16" fmla="*/ 1851 h 10847"/>
                <a:gd name="connsiteX17" fmla="*/ 13200 w 19021"/>
                <a:gd name="connsiteY17" fmla="*/ 1778 h 10847"/>
                <a:gd name="connsiteX18" fmla="*/ 12932 w 19021"/>
                <a:gd name="connsiteY18" fmla="*/ 1754 h 10847"/>
                <a:gd name="connsiteX19" fmla="*/ 12640 w 19021"/>
                <a:gd name="connsiteY19" fmla="*/ 1729 h 10847"/>
                <a:gd name="connsiteX20" fmla="*/ 12640 w 19021"/>
                <a:gd name="connsiteY20" fmla="*/ 1729 h 10847"/>
                <a:gd name="connsiteX21" fmla="*/ 12299 w 19021"/>
                <a:gd name="connsiteY21" fmla="*/ 1754 h 10847"/>
                <a:gd name="connsiteX22" fmla="*/ 11958 w 19021"/>
                <a:gd name="connsiteY22" fmla="*/ 1827 h 10847"/>
                <a:gd name="connsiteX23" fmla="*/ 11617 w 19021"/>
                <a:gd name="connsiteY23" fmla="*/ 1924 h 10847"/>
                <a:gd name="connsiteX24" fmla="*/ 11325 w 19021"/>
                <a:gd name="connsiteY24" fmla="*/ 2070 h 10847"/>
                <a:gd name="connsiteX25" fmla="*/ 11325 w 19021"/>
                <a:gd name="connsiteY25" fmla="*/ 2070 h 10847"/>
                <a:gd name="connsiteX26" fmla="*/ 11154 w 19021"/>
                <a:gd name="connsiteY26" fmla="*/ 1851 h 10847"/>
                <a:gd name="connsiteX27" fmla="*/ 10984 w 19021"/>
                <a:gd name="connsiteY27" fmla="*/ 1632 h 10847"/>
                <a:gd name="connsiteX28" fmla="*/ 10813 w 19021"/>
                <a:gd name="connsiteY28" fmla="*/ 1413 h 10847"/>
                <a:gd name="connsiteX29" fmla="*/ 10618 w 19021"/>
                <a:gd name="connsiteY29" fmla="*/ 1218 h 10847"/>
                <a:gd name="connsiteX30" fmla="*/ 10424 w 19021"/>
                <a:gd name="connsiteY30" fmla="*/ 1048 h 10847"/>
                <a:gd name="connsiteX31" fmla="*/ 10204 w 19021"/>
                <a:gd name="connsiteY31" fmla="*/ 877 h 10847"/>
                <a:gd name="connsiteX32" fmla="*/ 9961 w 19021"/>
                <a:gd name="connsiteY32" fmla="*/ 707 h 10847"/>
                <a:gd name="connsiteX33" fmla="*/ 9717 w 19021"/>
                <a:gd name="connsiteY33" fmla="*/ 560 h 10847"/>
                <a:gd name="connsiteX34" fmla="*/ 9474 w 19021"/>
                <a:gd name="connsiteY34" fmla="*/ 439 h 10847"/>
                <a:gd name="connsiteX35" fmla="*/ 9230 w 19021"/>
                <a:gd name="connsiteY35" fmla="*/ 317 h 10847"/>
                <a:gd name="connsiteX36" fmla="*/ 8962 w 19021"/>
                <a:gd name="connsiteY36" fmla="*/ 219 h 10847"/>
                <a:gd name="connsiteX37" fmla="*/ 8694 w 19021"/>
                <a:gd name="connsiteY37" fmla="*/ 146 h 10847"/>
                <a:gd name="connsiteX38" fmla="*/ 8402 w 19021"/>
                <a:gd name="connsiteY38" fmla="*/ 73 h 10847"/>
                <a:gd name="connsiteX39" fmla="*/ 8134 w 19021"/>
                <a:gd name="connsiteY39" fmla="*/ 25 h 10847"/>
                <a:gd name="connsiteX40" fmla="*/ 7842 w 19021"/>
                <a:gd name="connsiteY40" fmla="*/ 0 h 10847"/>
                <a:gd name="connsiteX41" fmla="*/ 7550 w 19021"/>
                <a:gd name="connsiteY41" fmla="*/ 0 h 10847"/>
                <a:gd name="connsiteX42" fmla="*/ 7550 w 19021"/>
                <a:gd name="connsiteY42" fmla="*/ 0 h 10847"/>
                <a:gd name="connsiteX43" fmla="*/ 7087 w 19021"/>
                <a:gd name="connsiteY43" fmla="*/ 25 h 10847"/>
                <a:gd name="connsiteX44" fmla="*/ 6649 w 19021"/>
                <a:gd name="connsiteY44" fmla="*/ 98 h 10847"/>
                <a:gd name="connsiteX45" fmla="*/ 6210 w 19021"/>
                <a:gd name="connsiteY45" fmla="*/ 195 h 10847"/>
                <a:gd name="connsiteX46" fmla="*/ 5796 w 19021"/>
                <a:gd name="connsiteY46" fmla="*/ 341 h 10847"/>
                <a:gd name="connsiteX47" fmla="*/ 5406 w 19021"/>
                <a:gd name="connsiteY47" fmla="*/ 536 h 10847"/>
                <a:gd name="connsiteX48" fmla="*/ 5041 w 19021"/>
                <a:gd name="connsiteY48" fmla="*/ 755 h 10847"/>
                <a:gd name="connsiteX49" fmla="*/ 4700 w 19021"/>
                <a:gd name="connsiteY49" fmla="*/ 1023 h 10847"/>
                <a:gd name="connsiteX50" fmla="*/ 4384 w 19021"/>
                <a:gd name="connsiteY50" fmla="*/ 1315 h 10847"/>
                <a:gd name="connsiteX51" fmla="*/ 4091 w 19021"/>
                <a:gd name="connsiteY51" fmla="*/ 1632 h 10847"/>
                <a:gd name="connsiteX52" fmla="*/ 3823 w 19021"/>
                <a:gd name="connsiteY52" fmla="*/ 1973 h 10847"/>
                <a:gd name="connsiteX53" fmla="*/ 3604 w 19021"/>
                <a:gd name="connsiteY53" fmla="*/ 2338 h 10847"/>
                <a:gd name="connsiteX54" fmla="*/ 3409 w 19021"/>
                <a:gd name="connsiteY54" fmla="*/ 2728 h 10847"/>
                <a:gd name="connsiteX55" fmla="*/ 3263 w 19021"/>
                <a:gd name="connsiteY55" fmla="*/ 3142 h 10847"/>
                <a:gd name="connsiteX56" fmla="*/ 3141 w 19021"/>
                <a:gd name="connsiteY56" fmla="*/ 3580 h 10847"/>
                <a:gd name="connsiteX57" fmla="*/ 3093 w 19021"/>
                <a:gd name="connsiteY57" fmla="*/ 4019 h 10847"/>
                <a:gd name="connsiteX58" fmla="*/ 3068 w 19021"/>
                <a:gd name="connsiteY58" fmla="*/ 4482 h 10847"/>
                <a:gd name="connsiteX59" fmla="*/ 3068 w 19021"/>
                <a:gd name="connsiteY59" fmla="*/ 4482 h 10847"/>
                <a:gd name="connsiteX60" fmla="*/ 3068 w 19021"/>
                <a:gd name="connsiteY60" fmla="*/ 4774 h 10847"/>
                <a:gd name="connsiteX61" fmla="*/ 3020 w 19021"/>
                <a:gd name="connsiteY61" fmla="*/ 4774 h 10847"/>
                <a:gd name="connsiteX62" fmla="*/ 3020 w 19021"/>
                <a:gd name="connsiteY62" fmla="*/ 4774 h 10847"/>
                <a:gd name="connsiteX63" fmla="*/ 2703 w 19021"/>
                <a:gd name="connsiteY63" fmla="*/ 4774 h 10847"/>
                <a:gd name="connsiteX64" fmla="*/ 2411 w 19021"/>
                <a:gd name="connsiteY64" fmla="*/ 4823 h 10847"/>
                <a:gd name="connsiteX65" fmla="*/ 2119 w 19021"/>
                <a:gd name="connsiteY65" fmla="*/ 4896 h 10847"/>
                <a:gd name="connsiteX66" fmla="*/ 1826 w 19021"/>
                <a:gd name="connsiteY66" fmla="*/ 5017 h 10847"/>
                <a:gd name="connsiteX67" fmla="*/ 1583 w 19021"/>
                <a:gd name="connsiteY67" fmla="*/ 5139 h 10847"/>
                <a:gd name="connsiteX68" fmla="*/ 1315 w 19021"/>
                <a:gd name="connsiteY68" fmla="*/ 5285 h 10847"/>
                <a:gd name="connsiteX69" fmla="*/ 1096 w 19021"/>
                <a:gd name="connsiteY69" fmla="*/ 5456 h 10847"/>
                <a:gd name="connsiteX70" fmla="*/ 876 w 19021"/>
                <a:gd name="connsiteY70" fmla="*/ 5651 h 10847"/>
                <a:gd name="connsiteX71" fmla="*/ 682 w 19021"/>
                <a:gd name="connsiteY71" fmla="*/ 5870 h 10847"/>
                <a:gd name="connsiteX72" fmla="*/ 511 w 19021"/>
                <a:gd name="connsiteY72" fmla="*/ 6113 h 10847"/>
                <a:gd name="connsiteX73" fmla="*/ 365 w 19021"/>
                <a:gd name="connsiteY73" fmla="*/ 6357 h 10847"/>
                <a:gd name="connsiteX74" fmla="*/ 219 w 19021"/>
                <a:gd name="connsiteY74" fmla="*/ 6625 h 10847"/>
                <a:gd name="connsiteX75" fmla="*/ 121 w 19021"/>
                <a:gd name="connsiteY75" fmla="*/ 6893 h 10847"/>
                <a:gd name="connsiteX76" fmla="*/ 48 w 19021"/>
                <a:gd name="connsiteY76" fmla="*/ 7185 h 10847"/>
                <a:gd name="connsiteX77" fmla="*/ 0 w 19021"/>
                <a:gd name="connsiteY77" fmla="*/ 7477 h 10847"/>
                <a:gd name="connsiteX78" fmla="*/ 0 w 19021"/>
                <a:gd name="connsiteY78" fmla="*/ 7794 h 10847"/>
                <a:gd name="connsiteX79" fmla="*/ 0 w 19021"/>
                <a:gd name="connsiteY79" fmla="*/ 7794 h 10847"/>
                <a:gd name="connsiteX80" fmla="*/ 0 w 19021"/>
                <a:gd name="connsiteY80" fmla="*/ 8110 h 10847"/>
                <a:gd name="connsiteX81" fmla="*/ 48 w 19021"/>
                <a:gd name="connsiteY81" fmla="*/ 8403 h 10847"/>
                <a:gd name="connsiteX82" fmla="*/ 121 w 19021"/>
                <a:gd name="connsiteY82" fmla="*/ 8695 h 10847"/>
                <a:gd name="connsiteX83" fmla="*/ 219 w 19021"/>
                <a:gd name="connsiteY83" fmla="*/ 8963 h 10847"/>
                <a:gd name="connsiteX84" fmla="*/ 365 w 19021"/>
                <a:gd name="connsiteY84" fmla="*/ 9231 h 10847"/>
                <a:gd name="connsiteX85" fmla="*/ 511 w 19021"/>
                <a:gd name="connsiteY85" fmla="*/ 9474 h 10847"/>
                <a:gd name="connsiteX86" fmla="*/ 682 w 19021"/>
                <a:gd name="connsiteY86" fmla="*/ 9718 h 10847"/>
                <a:gd name="connsiteX87" fmla="*/ 876 w 19021"/>
                <a:gd name="connsiteY87" fmla="*/ 9937 h 10847"/>
                <a:gd name="connsiteX88" fmla="*/ 1096 w 19021"/>
                <a:gd name="connsiteY88" fmla="*/ 10132 h 10847"/>
                <a:gd name="connsiteX89" fmla="*/ 1315 w 19021"/>
                <a:gd name="connsiteY89" fmla="*/ 10302 h 10847"/>
                <a:gd name="connsiteX90" fmla="*/ 1583 w 19021"/>
                <a:gd name="connsiteY90" fmla="*/ 10449 h 10847"/>
                <a:gd name="connsiteX91" fmla="*/ 1826 w 19021"/>
                <a:gd name="connsiteY91" fmla="*/ 10570 h 10847"/>
                <a:gd name="connsiteX92" fmla="*/ 2119 w 19021"/>
                <a:gd name="connsiteY92" fmla="*/ 10692 h 10847"/>
                <a:gd name="connsiteX93" fmla="*/ 2411 w 19021"/>
                <a:gd name="connsiteY93" fmla="*/ 10765 h 10847"/>
                <a:gd name="connsiteX94" fmla="*/ 2703 w 19021"/>
                <a:gd name="connsiteY94" fmla="*/ 10814 h 10847"/>
                <a:gd name="connsiteX95" fmla="*/ 3020 w 19021"/>
                <a:gd name="connsiteY95" fmla="*/ 10814 h 10847"/>
                <a:gd name="connsiteX96" fmla="*/ 5133 w 19021"/>
                <a:gd name="connsiteY96" fmla="*/ 10847 h 10847"/>
                <a:gd name="connsiteX97" fmla="*/ 17316 w 19021"/>
                <a:gd name="connsiteY97" fmla="*/ 10570 h 10847"/>
                <a:gd name="connsiteX98" fmla="*/ 17560 w 19021"/>
                <a:gd name="connsiteY98" fmla="*/ 10449 h 10847"/>
                <a:gd name="connsiteX99" fmla="*/ 17827 w 19021"/>
                <a:gd name="connsiteY99" fmla="*/ 10302 h 10847"/>
                <a:gd name="connsiteX100" fmla="*/ 18047 w 19021"/>
                <a:gd name="connsiteY100" fmla="*/ 10132 h 10847"/>
                <a:gd name="connsiteX101" fmla="*/ 18266 w 19021"/>
                <a:gd name="connsiteY101" fmla="*/ 9937 h 10847"/>
                <a:gd name="connsiteX102" fmla="*/ 18461 w 19021"/>
                <a:gd name="connsiteY102" fmla="*/ 9718 h 10847"/>
                <a:gd name="connsiteX103" fmla="*/ 19021 w 19021"/>
                <a:gd name="connsiteY103" fmla="*/ 8695 h 10847"/>
                <a:gd name="connsiteX0" fmla="*/ 15368 w 18461"/>
                <a:gd name="connsiteY0" fmla="*/ 4774 h 10847"/>
                <a:gd name="connsiteX1" fmla="*/ 15368 w 18461"/>
                <a:gd name="connsiteY1" fmla="*/ 4774 h 10847"/>
                <a:gd name="connsiteX2" fmla="*/ 15392 w 18461"/>
                <a:gd name="connsiteY2" fmla="*/ 4482 h 10847"/>
                <a:gd name="connsiteX3" fmla="*/ 15392 w 18461"/>
                <a:gd name="connsiteY3" fmla="*/ 4482 h 10847"/>
                <a:gd name="connsiteX4" fmla="*/ 15368 w 18461"/>
                <a:gd name="connsiteY4" fmla="*/ 4189 h 10847"/>
                <a:gd name="connsiteX5" fmla="*/ 15343 w 18461"/>
                <a:gd name="connsiteY5" fmla="*/ 3921 h 10847"/>
                <a:gd name="connsiteX6" fmla="*/ 15270 w 18461"/>
                <a:gd name="connsiteY6" fmla="*/ 3654 h 10847"/>
                <a:gd name="connsiteX7" fmla="*/ 15173 w 18461"/>
                <a:gd name="connsiteY7" fmla="*/ 3410 h 10847"/>
                <a:gd name="connsiteX8" fmla="*/ 15051 w 18461"/>
                <a:gd name="connsiteY8" fmla="*/ 3166 h 10847"/>
                <a:gd name="connsiteX9" fmla="*/ 14929 w 18461"/>
                <a:gd name="connsiteY9" fmla="*/ 2947 h 10847"/>
                <a:gd name="connsiteX10" fmla="*/ 14759 w 18461"/>
                <a:gd name="connsiteY10" fmla="*/ 2728 h 10847"/>
                <a:gd name="connsiteX11" fmla="*/ 14588 w 18461"/>
                <a:gd name="connsiteY11" fmla="*/ 2533 h 10847"/>
                <a:gd name="connsiteX12" fmla="*/ 14393 w 18461"/>
                <a:gd name="connsiteY12" fmla="*/ 2363 h 10847"/>
                <a:gd name="connsiteX13" fmla="*/ 14174 w 18461"/>
                <a:gd name="connsiteY13" fmla="*/ 2192 h 10847"/>
                <a:gd name="connsiteX14" fmla="*/ 13955 w 18461"/>
                <a:gd name="connsiteY14" fmla="*/ 2070 h 10847"/>
                <a:gd name="connsiteX15" fmla="*/ 13711 w 18461"/>
                <a:gd name="connsiteY15" fmla="*/ 1949 h 10847"/>
                <a:gd name="connsiteX16" fmla="*/ 13468 w 18461"/>
                <a:gd name="connsiteY16" fmla="*/ 1851 h 10847"/>
                <a:gd name="connsiteX17" fmla="*/ 13200 w 18461"/>
                <a:gd name="connsiteY17" fmla="*/ 1778 h 10847"/>
                <a:gd name="connsiteX18" fmla="*/ 12932 w 18461"/>
                <a:gd name="connsiteY18" fmla="*/ 1754 h 10847"/>
                <a:gd name="connsiteX19" fmla="*/ 12640 w 18461"/>
                <a:gd name="connsiteY19" fmla="*/ 1729 h 10847"/>
                <a:gd name="connsiteX20" fmla="*/ 12640 w 18461"/>
                <a:gd name="connsiteY20" fmla="*/ 1729 h 10847"/>
                <a:gd name="connsiteX21" fmla="*/ 12299 w 18461"/>
                <a:gd name="connsiteY21" fmla="*/ 1754 h 10847"/>
                <a:gd name="connsiteX22" fmla="*/ 11958 w 18461"/>
                <a:gd name="connsiteY22" fmla="*/ 1827 h 10847"/>
                <a:gd name="connsiteX23" fmla="*/ 11617 w 18461"/>
                <a:gd name="connsiteY23" fmla="*/ 1924 h 10847"/>
                <a:gd name="connsiteX24" fmla="*/ 11325 w 18461"/>
                <a:gd name="connsiteY24" fmla="*/ 2070 h 10847"/>
                <a:gd name="connsiteX25" fmla="*/ 11325 w 18461"/>
                <a:gd name="connsiteY25" fmla="*/ 2070 h 10847"/>
                <a:gd name="connsiteX26" fmla="*/ 11154 w 18461"/>
                <a:gd name="connsiteY26" fmla="*/ 1851 h 10847"/>
                <a:gd name="connsiteX27" fmla="*/ 10984 w 18461"/>
                <a:gd name="connsiteY27" fmla="*/ 1632 h 10847"/>
                <a:gd name="connsiteX28" fmla="*/ 10813 w 18461"/>
                <a:gd name="connsiteY28" fmla="*/ 1413 h 10847"/>
                <a:gd name="connsiteX29" fmla="*/ 10618 w 18461"/>
                <a:gd name="connsiteY29" fmla="*/ 1218 h 10847"/>
                <a:gd name="connsiteX30" fmla="*/ 10424 w 18461"/>
                <a:gd name="connsiteY30" fmla="*/ 1048 h 10847"/>
                <a:gd name="connsiteX31" fmla="*/ 10204 w 18461"/>
                <a:gd name="connsiteY31" fmla="*/ 877 h 10847"/>
                <a:gd name="connsiteX32" fmla="*/ 9961 w 18461"/>
                <a:gd name="connsiteY32" fmla="*/ 707 h 10847"/>
                <a:gd name="connsiteX33" fmla="*/ 9717 w 18461"/>
                <a:gd name="connsiteY33" fmla="*/ 560 h 10847"/>
                <a:gd name="connsiteX34" fmla="*/ 9474 w 18461"/>
                <a:gd name="connsiteY34" fmla="*/ 439 h 10847"/>
                <a:gd name="connsiteX35" fmla="*/ 9230 w 18461"/>
                <a:gd name="connsiteY35" fmla="*/ 317 h 10847"/>
                <a:gd name="connsiteX36" fmla="*/ 8962 w 18461"/>
                <a:gd name="connsiteY36" fmla="*/ 219 h 10847"/>
                <a:gd name="connsiteX37" fmla="*/ 8694 w 18461"/>
                <a:gd name="connsiteY37" fmla="*/ 146 h 10847"/>
                <a:gd name="connsiteX38" fmla="*/ 8402 w 18461"/>
                <a:gd name="connsiteY38" fmla="*/ 73 h 10847"/>
                <a:gd name="connsiteX39" fmla="*/ 8134 w 18461"/>
                <a:gd name="connsiteY39" fmla="*/ 25 h 10847"/>
                <a:gd name="connsiteX40" fmla="*/ 7842 w 18461"/>
                <a:gd name="connsiteY40" fmla="*/ 0 h 10847"/>
                <a:gd name="connsiteX41" fmla="*/ 7550 w 18461"/>
                <a:gd name="connsiteY41" fmla="*/ 0 h 10847"/>
                <a:gd name="connsiteX42" fmla="*/ 7550 w 18461"/>
                <a:gd name="connsiteY42" fmla="*/ 0 h 10847"/>
                <a:gd name="connsiteX43" fmla="*/ 7087 w 18461"/>
                <a:gd name="connsiteY43" fmla="*/ 25 h 10847"/>
                <a:gd name="connsiteX44" fmla="*/ 6649 w 18461"/>
                <a:gd name="connsiteY44" fmla="*/ 98 h 10847"/>
                <a:gd name="connsiteX45" fmla="*/ 6210 w 18461"/>
                <a:gd name="connsiteY45" fmla="*/ 195 h 10847"/>
                <a:gd name="connsiteX46" fmla="*/ 5796 w 18461"/>
                <a:gd name="connsiteY46" fmla="*/ 341 h 10847"/>
                <a:gd name="connsiteX47" fmla="*/ 5406 w 18461"/>
                <a:gd name="connsiteY47" fmla="*/ 536 h 10847"/>
                <a:gd name="connsiteX48" fmla="*/ 5041 w 18461"/>
                <a:gd name="connsiteY48" fmla="*/ 755 h 10847"/>
                <a:gd name="connsiteX49" fmla="*/ 4700 w 18461"/>
                <a:gd name="connsiteY49" fmla="*/ 1023 h 10847"/>
                <a:gd name="connsiteX50" fmla="*/ 4384 w 18461"/>
                <a:gd name="connsiteY50" fmla="*/ 1315 h 10847"/>
                <a:gd name="connsiteX51" fmla="*/ 4091 w 18461"/>
                <a:gd name="connsiteY51" fmla="*/ 1632 h 10847"/>
                <a:gd name="connsiteX52" fmla="*/ 3823 w 18461"/>
                <a:gd name="connsiteY52" fmla="*/ 1973 h 10847"/>
                <a:gd name="connsiteX53" fmla="*/ 3604 w 18461"/>
                <a:gd name="connsiteY53" fmla="*/ 2338 h 10847"/>
                <a:gd name="connsiteX54" fmla="*/ 3409 w 18461"/>
                <a:gd name="connsiteY54" fmla="*/ 2728 h 10847"/>
                <a:gd name="connsiteX55" fmla="*/ 3263 w 18461"/>
                <a:gd name="connsiteY55" fmla="*/ 3142 h 10847"/>
                <a:gd name="connsiteX56" fmla="*/ 3141 w 18461"/>
                <a:gd name="connsiteY56" fmla="*/ 3580 h 10847"/>
                <a:gd name="connsiteX57" fmla="*/ 3093 w 18461"/>
                <a:gd name="connsiteY57" fmla="*/ 4019 h 10847"/>
                <a:gd name="connsiteX58" fmla="*/ 3068 w 18461"/>
                <a:gd name="connsiteY58" fmla="*/ 4482 h 10847"/>
                <a:gd name="connsiteX59" fmla="*/ 3068 w 18461"/>
                <a:gd name="connsiteY59" fmla="*/ 4482 h 10847"/>
                <a:gd name="connsiteX60" fmla="*/ 3068 w 18461"/>
                <a:gd name="connsiteY60" fmla="*/ 4774 h 10847"/>
                <a:gd name="connsiteX61" fmla="*/ 3020 w 18461"/>
                <a:gd name="connsiteY61" fmla="*/ 4774 h 10847"/>
                <a:gd name="connsiteX62" fmla="*/ 3020 w 18461"/>
                <a:gd name="connsiteY62" fmla="*/ 4774 h 10847"/>
                <a:gd name="connsiteX63" fmla="*/ 2703 w 18461"/>
                <a:gd name="connsiteY63" fmla="*/ 4774 h 10847"/>
                <a:gd name="connsiteX64" fmla="*/ 2411 w 18461"/>
                <a:gd name="connsiteY64" fmla="*/ 4823 h 10847"/>
                <a:gd name="connsiteX65" fmla="*/ 2119 w 18461"/>
                <a:gd name="connsiteY65" fmla="*/ 4896 h 10847"/>
                <a:gd name="connsiteX66" fmla="*/ 1826 w 18461"/>
                <a:gd name="connsiteY66" fmla="*/ 5017 h 10847"/>
                <a:gd name="connsiteX67" fmla="*/ 1583 w 18461"/>
                <a:gd name="connsiteY67" fmla="*/ 5139 h 10847"/>
                <a:gd name="connsiteX68" fmla="*/ 1315 w 18461"/>
                <a:gd name="connsiteY68" fmla="*/ 5285 h 10847"/>
                <a:gd name="connsiteX69" fmla="*/ 1096 w 18461"/>
                <a:gd name="connsiteY69" fmla="*/ 5456 h 10847"/>
                <a:gd name="connsiteX70" fmla="*/ 876 w 18461"/>
                <a:gd name="connsiteY70" fmla="*/ 5651 h 10847"/>
                <a:gd name="connsiteX71" fmla="*/ 682 w 18461"/>
                <a:gd name="connsiteY71" fmla="*/ 5870 h 10847"/>
                <a:gd name="connsiteX72" fmla="*/ 511 w 18461"/>
                <a:gd name="connsiteY72" fmla="*/ 6113 h 10847"/>
                <a:gd name="connsiteX73" fmla="*/ 365 w 18461"/>
                <a:gd name="connsiteY73" fmla="*/ 6357 h 10847"/>
                <a:gd name="connsiteX74" fmla="*/ 219 w 18461"/>
                <a:gd name="connsiteY74" fmla="*/ 6625 h 10847"/>
                <a:gd name="connsiteX75" fmla="*/ 121 w 18461"/>
                <a:gd name="connsiteY75" fmla="*/ 6893 h 10847"/>
                <a:gd name="connsiteX76" fmla="*/ 48 w 18461"/>
                <a:gd name="connsiteY76" fmla="*/ 7185 h 10847"/>
                <a:gd name="connsiteX77" fmla="*/ 0 w 18461"/>
                <a:gd name="connsiteY77" fmla="*/ 7477 h 10847"/>
                <a:gd name="connsiteX78" fmla="*/ 0 w 18461"/>
                <a:gd name="connsiteY78" fmla="*/ 7794 h 10847"/>
                <a:gd name="connsiteX79" fmla="*/ 0 w 18461"/>
                <a:gd name="connsiteY79" fmla="*/ 7794 h 10847"/>
                <a:gd name="connsiteX80" fmla="*/ 0 w 18461"/>
                <a:gd name="connsiteY80" fmla="*/ 8110 h 10847"/>
                <a:gd name="connsiteX81" fmla="*/ 48 w 18461"/>
                <a:gd name="connsiteY81" fmla="*/ 8403 h 10847"/>
                <a:gd name="connsiteX82" fmla="*/ 121 w 18461"/>
                <a:gd name="connsiteY82" fmla="*/ 8695 h 10847"/>
                <a:gd name="connsiteX83" fmla="*/ 219 w 18461"/>
                <a:gd name="connsiteY83" fmla="*/ 8963 h 10847"/>
                <a:gd name="connsiteX84" fmla="*/ 365 w 18461"/>
                <a:gd name="connsiteY84" fmla="*/ 9231 h 10847"/>
                <a:gd name="connsiteX85" fmla="*/ 511 w 18461"/>
                <a:gd name="connsiteY85" fmla="*/ 9474 h 10847"/>
                <a:gd name="connsiteX86" fmla="*/ 682 w 18461"/>
                <a:gd name="connsiteY86" fmla="*/ 9718 h 10847"/>
                <a:gd name="connsiteX87" fmla="*/ 876 w 18461"/>
                <a:gd name="connsiteY87" fmla="*/ 9937 h 10847"/>
                <a:gd name="connsiteX88" fmla="*/ 1096 w 18461"/>
                <a:gd name="connsiteY88" fmla="*/ 10132 h 10847"/>
                <a:gd name="connsiteX89" fmla="*/ 1315 w 18461"/>
                <a:gd name="connsiteY89" fmla="*/ 10302 h 10847"/>
                <a:gd name="connsiteX90" fmla="*/ 1583 w 18461"/>
                <a:gd name="connsiteY90" fmla="*/ 10449 h 10847"/>
                <a:gd name="connsiteX91" fmla="*/ 1826 w 18461"/>
                <a:gd name="connsiteY91" fmla="*/ 10570 h 10847"/>
                <a:gd name="connsiteX92" fmla="*/ 2119 w 18461"/>
                <a:gd name="connsiteY92" fmla="*/ 10692 h 10847"/>
                <a:gd name="connsiteX93" fmla="*/ 2411 w 18461"/>
                <a:gd name="connsiteY93" fmla="*/ 10765 h 10847"/>
                <a:gd name="connsiteX94" fmla="*/ 2703 w 18461"/>
                <a:gd name="connsiteY94" fmla="*/ 10814 h 10847"/>
                <a:gd name="connsiteX95" fmla="*/ 3020 w 18461"/>
                <a:gd name="connsiteY95" fmla="*/ 10814 h 10847"/>
                <a:gd name="connsiteX96" fmla="*/ 5133 w 18461"/>
                <a:gd name="connsiteY96" fmla="*/ 10847 h 10847"/>
                <a:gd name="connsiteX97" fmla="*/ 17316 w 18461"/>
                <a:gd name="connsiteY97" fmla="*/ 10570 h 10847"/>
                <a:gd name="connsiteX98" fmla="*/ 17560 w 18461"/>
                <a:gd name="connsiteY98" fmla="*/ 10449 h 10847"/>
                <a:gd name="connsiteX99" fmla="*/ 17827 w 18461"/>
                <a:gd name="connsiteY99" fmla="*/ 10302 h 10847"/>
                <a:gd name="connsiteX100" fmla="*/ 18047 w 18461"/>
                <a:gd name="connsiteY100" fmla="*/ 10132 h 10847"/>
                <a:gd name="connsiteX101" fmla="*/ 18266 w 18461"/>
                <a:gd name="connsiteY101" fmla="*/ 9937 h 10847"/>
                <a:gd name="connsiteX102" fmla="*/ 18461 w 18461"/>
                <a:gd name="connsiteY102" fmla="*/ 9718 h 10847"/>
                <a:gd name="connsiteX0" fmla="*/ 15368 w 18266"/>
                <a:gd name="connsiteY0" fmla="*/ 4774 h 10847"/>
                <a:gd name="connsiteX1" fmla="*/ 15368 w 18266"/>
                <a:gd name="connsiteY1" fmla="*/ 4774 h 10847"/>
                <a:gd name="connsiteX2" fmla="*/ 15392 w 18266"/>
                <a:gd name="connsiteY2" fmla="*/ 4482 h 10847"/>
                <a:gd name="connsiteX3" fmla="*/ 15392 w 18266"/>
                <a:gd name="connsiteY3" fmla="*/ 4482 h 10847"/>
                <a:gd name="connsiteX4" fmla="*/ 15368 w 18266"/>
                <a:gd name="connsiteY4" fmla="*/ 4189 h 10847"/>
                <a:gd name="connsiteX5" fmla="*/ 15343 w 18266"/>
                <a:gd name="connsiteY5" fmla="*/ 3921 h 10847"/>
                <a:gd name="connsiteX6" fmla="*/ 15270 w 18266"/>
                <a:gd name="connsiteY6" fmla="*/ 3654 h 10847"/>
                <a:gd name="connsiteX7" fmla="*/ 15173 w 18266"/>
                <a:gd name="connsiteY7" fmla="*/ 3410 h 10847"/>
                <a:gd name="connsiteX8" fmla="*/ 15051 w 18266"/>
                <a:gd name="connsiteY8" fmla="*/ 3166 h 10847"/>
                <a:gd name="connsiteX9" fmla="*/ 14929 w 18266"/>
                <a:gd name="connsiteY9" fmla="*/ 2947 h 10847"/>
                <a:gd name="connsiteX10" fmla="*/ 14759 w 18266"/>
                <a:gd name="connsiteY10" fmla="*/ 2728 h 10847"/>
                <a:gd name="connsiteX11" fmla="*/ 14588 w 18266"/>
                <a:gd name="connsiteY11" fmla="*/ 2533 h 10847"/>
                <a:gd name="connsiteX12" fmla="*/ 14393 w 18266"/>
                <a:gd name="connsiteY12" fmla="*/ 2363 h 10847"/>
                <a:gd name="connsiteX13" fmla="*/ 14174 w 18266"/>
                <a:gd name="connsiteY13" fmla="*/ 2192 h 10847"/>
                <a:gd name="connsiteX14" fmla="*/ 13955 w 18266"/>
                <a:gd name="connsiteY14" fmla="*/ 2070 h 10847"/>
                <a:gd name="connsiteX15" fmla="*/ 13711 w 18266"/>
                <a:gd name="connsiteY15" fmla="*/ 1949 h 10847"/>
                <a:gd name="connsiteX16" fmla="*/ 13468 w 18266"/>
                <a:gd name="connsiteY16" fmla="*/ 1851 h 10847"/>
                <a:gd name="connsiteX17" fmla="*/ 13200 w 18266"/>
                <a:gd name="connsiteY17" fmla="*/ 1778 h 10847"/>
                <a:gd name="connsiteX18" fmla="*/ 12932 w 18266"/>
                <a:gd name="connsiteY18" fmla="*/ 1754 h 10847"/>
                <a:gd name="connsiteX19" fmla="*/ 12640 w 18266"/>
                <a:gd name="connsiteY19" fmla="*/ 1729 h 10847"/>
                <a:gd name="connsiteX20" fmla="*/ 12640 w 18266"/>
                <a:gd name="connsiteY20" fmla="*/ 1729 h 10847"/>
                <a:gd name="connsiteX21" fmla="*/ 12299 w 18266"/>
                <a:gd name="connsiteY21" fmla="*/ 1754 h 10847"/>
                <a:gd name="connsiteX22" fmla="*/ 11958 w 18266"/>
                <a:gd name="connsiteY22" fmla="*/ 1827 h 10847"/>
                <a:gd name="connsiteX23" fmla="*/ 11617 w 18266"/>
                <a:gd name="connsiteY23" fmla="*/ 1924 h 10847"/>
                <a:gd name="connsiteX24" fmla="*/ 11325 w 18266"/>
                <a:gd name="connsiteY24" fmla="*/ 2070 h 10847"/>
                <a:gd name="connsiteX25" fmla="*/ 11325 w 18266"/>
                <a:gd name="connsiteY25" fmla="*/ 2070 h 10847"/>
                <a:gd name="connsiteX26" fmla="*/ 11154 w 18266"/>
                <a:gd name="connsiteY26" fmla="*/ 1851 h 10847"/>
                <a:gd name="connsiteX27" fmla="*/ 10984 w 18266"/>
                <a:gd name="connsiteY27" fmla="*/ 1632 h 10847"/>
                <a:gd name="connsiteX28" fmla="*/ 10813 w 18266"/>
                <a:gd name="connsiteY28" fmla="*/ 1413 h 10847"/>
                <a:gd name="connsiteX29" fmla="*/ 10618 w 18266"/>
                <a:gd name="connsiteY29" fmla="*/ 1218 h 10847"/>
                <a:gd name="connsiteX30" fmla="*/ 10424 w 18266"/>
                <a:gd name="connsiteY30" fmla="*/ 1048 h 10847"/>
                <a:gd name="connsiteX31" fmla="*/ 10204 w 18266"/>
                <a:gd name="connsiteY31" fmla="*/ 877 h 10847"/>
                <a:gd name="connsiteX32" fmla="*/ 9961 w 18266"/>
                <a:gd name="connsiteY32" fmla="*/ 707 h 10847"/>
                <a:gd name="connsiteX33" fmla="*/ 9717 w 18266"/>
                <a:gd name="connsiteY33" fmla="*/ 560 h 10847"/>
                <a:gd name="connsiteX34" fmla="*/ 9474 w 18266"/>
                <a:gd name="connsiteY34" fmla="*/ 439 h 10847"/>
                <a:gd name="connsiteX35" fmla="*/ 9230 w 18266"/>
                <a:gd name="connsiteY35" fmla="*/ 317 h 10847"/>
                <a:gd name="connsiteX36" fmla="*/ 8962 w 18266"/>
                <a:gd name="connsiteY36" fmla="*/ 219 h 10847"/>
                <a:gd name="connsiteX37" fmla="*/ 8694 w 18266"/>
                <a:gd name="connsiteY37" fmla="*/ 146 h 10847"/>
                <a:gd name="connsiteX38" fmla="*/ 8402 w 18266"/>
                <a:gd name="connsiteY38" fmla="*/ 73 h 10847"/>
                <a:gd name="connsiteX39" fmla="*/ 8134 w 18266"/>
                <a:gd name="connsiteY39" fmla="*/ 25 h 10847"/>
                <a:gd name="connsiteX40" fmla="*/ 7842 w 18266"/>
                <a:gd name="connsiteY40" fmla="*/ 0 h 10847"/>
                <a:gd name="connsiteX41" fmla="*/ 7550 w 18266"/>
                <a:gd name="connsiteY41" fmla="*/ 0 h 10847"/>
                <a:gd name="connsiteX42" fmla="*/ 7550 w 18266"/>
                <a:gd name="connsiteY42" fmla="*/ 0 h 10847"/>
                <a:gd name="connsiteX43" fmla="*/ 7087 w 18266"/>
                <a:gd name="connsiteY43" fmla="*/ 25 h 10847"/>
                <a:gd name="connsiteX44" fmla="*/ 6649 w 18266"/>
                <a:gd name="connsiteY44" fmla="*/ 98 h 10847"/>
                <a:gd name="connsiteX45" fmla="*/ 6210 w 18266"/>
                <a:gd name="connsiteY45" fmla="*/ 195 h 10847"/>
                <a:gd name="connsiteX46" fmla="*/ 5796 w 18266"/>
                <a:gd name="connsiteY46" fmla="*/ 341 h 10847"/>
                <a:gd name="connsiteX47" fmla="*/ 5406 w 18266"/>
                <a:gd name="connsiteY47" fmla="*/ 536 h 10847"/>
                <a:gd name="connsiteX48" fmla="*/ 5041 w 18266"/>
                <a:gd name="connsiteY48" fmla="*/ 755 h 10847"/>
                <a:gd name="connsiteX49" fmla="*/ 4700 w 18266"/>
                <a:gd name="connsiteY49" fmla="*/ 1023 h 10847"/>
                <a:gd name="connsiteX50" fmla="*/ 4384 w 18266"/>
                <a:gd name="connsiteY50" fmla="*/ 1315 h 10847"/>
                <a:gd name="connsiteX51" fmla="*/ 4091 w 18266"/>
                <a:gd name="connsiteY51" fmla="*/ 1632 h 10847"/>
                <a:gd name="connsiteX52" fmla="*/ 3823 w 18266"/>
                <a:gd name="connsiteY52" fmla="*/ 1973 h 10847"/>
                <a:gd name="connsiteX53" fmla="*/ 3604 w 18266"/>
                <a:gd name="connsiteY53" fmla="*/ 2338 h 10847"/>
                <a:gd name="connsiteX54" fmla="*/ 3409 w 18266"/>
                <a:gd name="connsiteY54" fmla="*/ 2728 h 10847"/>
                <a:gd name="connsiteX55" fmla="*/ 3263 w 18266"/>
                <a:gd name="connsiteY55" fmla="*/ 3142 h 10847"/>
                <a:gd name="connsiteX56" fmla="*/ 3141 w 18266"/>
                <a:gd name="connsiteY56" fmla="*/ 3580 h 10847"/>
                <a:gd name="connsiteX57" fmla="*/ 3093 w 18266"/>
                <a:gd name="connsiteY57" fmla="*/ 4019 h 10847"/>
                <a:gd name="connsiteX58" fmla="*/ 3068 w 18266"/>
                <a:gd name="connsiteY58" fmla="*/ 4482 h 10847"/>
                <a:gd name="connsiteX59" fmla="*/ 3068 w 18266"/>
                <a:gd name="connsiteY59" fmla="*/ 4482 h 10847"/>
                <a:gd name="connsiteX60" fmla="*/ 3068 w 18266"/>
                <a:gd name="connsiteY60" fmla="*/ 4774 h 10847"/>
                <a:gd name="connsiteX61" fmla="*/ 3020 w 18266"/>
                <a:gd name="connsiteY61" fmla="*/ 4774 h 10847"/>
                <a:gd name="connsiteX62" fmla="*/ 3020 w 18266"/>
                <a:gd name="connsiteY62" fmla="*/ 4774 h 10847"/>
                <a:gd name="connsiteX63" fmla="*/ 2703 w 18266"/>
                <a:gd name="connsiteY63" fmla="*/ 4774 h 10847"/>
                <a:gd name="connsiteX64" fmla="*/ 2411 w 18266"/>
                <a:gd name="connsiteY64" fmla="*/ 4823 h 10847"/>
                <a:gd name="connsiteX65" fmla="*/ 2119 w 18266"/>
                <a:gd name="connsiteY65" fmla="*/ 4896 h 10847"/>
                <a:gd name="connsiteX66" fmla="*/ 1826 w 18266"/>
                <a:gd name="connsiteY66" fmla="*/ 5017 h 10847"/>
                <a:gd name="connsiteX67" fmla="*/ 1583 w 18266"/>
                <a:gd name="connsiteY67" fmla="*/ 5139 h 10847"/>
                <a:gd name="connsiteX68" fmla="*/ 1315 w 18266"/>
                <a:gd name="connsiteY68" fmla="*/ 5285 h 10847"/>
                <a:gd name="connsiteX69" fmla="*/ 1096 w 18266"/>
                <a:gd name="connsiteY69" fmla="*/ 5456 h 10847"/>
                <a:gd name="connsiteX70" fmla="*/ 876 w 18266"/>
                <a:gd name="connsiteY70" fmla="*/ 5651 h 10847"/>
                <a:gd name="connsiteX71" fmla="*/ 682 w 18266"/>
                <a:gd name="connsiteY71" fmla="*/ 5870 h 10847"/>
                <a:gd name="connsiteX72" fmla="*/ 511 w 18266"/>
                <a:gd name="connsiteY72" fmla="*/ 6113 h 10847"/>
                <a:gd name="connsiteX73" fmla="*/ 365 w 18266"/>
                <a:gd name="connsiteY73" fmla="*/ 6357 h 10847"/>
                <a:gd name="connsiteX74" fmla="*/ 219 w 18266"/>
                <a:gd name="connsiteY74" fmla="*/ 6625 h 10847"/>
                <a:gd name="connsiteX75" fmla="*/ 121 w 18266"/>
                <a:gd name="connsiteY75" fmla="*/ 6893 h 10847"/>
                <a:gd name="connsiteX76" fmla="*/ 48 w 18266"/>
                <a:gd name="connsiteY76" fmla="*/ 7185 h 10847"/>
                <a:gd name="connsiteX77" fmla="*/ 0 w 18266"/>
                <a:gd name="connsiteY77" fmla="*/ 7477 h 10847"/>
                <a:gd name="connsiteX78" fmla="*/ 0 w 18266"/>
                <a:gd name="connsiteY78" fmla="*/ 7794 h 10847"/>
                <a:gd name="connsiteX79" fmla="*/ 0 w 18266"/>
                <a:gd name="connsiteY79" fmla="*/ 7794 h 10847"/>
                <a:gd name="connsiteX80" fmla="*/ 0 w 18266"/>
                <a:gd name="connsiteY80" fmla="*/ 8110 h 10847"/>
                <a:gd name="connsiteX81" fmla="*/ 48 w 18266"/>
                <a:gd name="connsiteY81" fmla="*/ 8403 h 10847"/>
                <a:gd name="connsiteX82" fmla="*/ 121 w 18266"/>
                <a:gd name="connsiteY82" fmla="*/ 8695 h 10847"/>
                <a:gd name="connsiteX83" fmla="*/ 219 w 18266"/>
                <a:gd name="connsiteY83" fmla="*/ 8963 h 10847"/>
                <a:gd name="connsiteX84" fmla="*/ 365 w 18266"/>
                <a:gd name="connsiteY84" fmla="*/ 9231 h 10847"/>
                <a:gd name="connsiteX85" fmla="*/ 511 w 18266"/>
                <a:gd name="connsiteY85" fmla="*/ 9474 h 10847"/>
                <a:gd name="connsiteX86" fmla="*/ 682 w 18266"/>
                <a:gd name="connsiteY86" fmla="*/ 9718 h 10847"/>
                <a:gd name="connsiteX87" fmla="*/ 876 w 18266"/>
                <a:gd name="connsiteY87" fmla="*/ 9937 h 10847"/>
                <a:gd name="connsiteX88" fmla="*/ 1096 w 18266"/>
                <a:gd name="connsiteY88" fmla="*/ 10132 h 10847"/>
                <a:gd name="connsiteX89" fmla="*/ 1315 w 18266"/>
                <a:gd name="connsiteY89" fmla="*/ 10302 h 10847"/>
                <a:gd name="connsiteX90" fmla="*/ 1583 w 18266"/>
                <a:gd name="connsiteY90" fmla="*/ 10449 h 10847"/>
                <a:gd name="connsiteX91" fmla="*/ 1826 w 18266"/>
                <a:gd name="connsiteY91" fmla="*/ 10570 h 10847"/>
                <a:gd name="connsiteX92" fmla="*/ 2119 w 18266"/>
                <a:gd name="connsiteY92" fmla="*/ 10692 h 10847"/>
                <a:gd name="connsiteX93" fmla="*/ 2411 w 18266"/>
                <a:gd name="connsiteY93" fmla="*/ 10765 h 10847"/>
                <a:gd name="connsiteX94" fmla="*/ 2703 w 18266"/>
                <a:gd name="connsiteY94" fmla="*/ 10814 h 10847"/>
                <a:gd name="connsiteX95" fmla="*/ 3020 w 18266"/>
                <a:gd name="connsiteY95" fmla="*/ 10814 h 10847"/>
                <a:gd name="connsiteX96" fmla="*/ 5133 w 18266"/>
                <a:gd name="connsiteY96" fmla="*/ 10847 h 10847"/>
                <a:gd name="connsiteX97" fmla="*/ 17316 w 18266"/>
                <a:gd name="connsiteY97" fmla="*/ 10570 h 10847"/>
                <a:gd name="connsiteX98" fmla="*/ 17560 w 18266"/>
                <a:gd name="connsiteY98" fmla="*/ 10449 h 10847"/>
                <a:gd name="connsiteX99" fmla="*/ 17827 w 18266"/>
                <a:gd name="connsiteY99" fmla="*/ 10302 h 10847"/>
                <a:gd name="connsiteX100" fmla="*/ 18047 w 18266"/>
                <a:gd name="connsiteY100" fmla="*/ 10132 h 10847"/>
                <a:gd name="connsiteX101" fmla="*/ 18266 w 18266"/>
                <a:gd name="connsiteY101" fmla="*/ 9937 h 10847"/>
                <a:gd name="connsiteX0" fmla="*/ 15368 w 18047"/>
                <a:gd name="connsiteY0" fmla="*/ 4774 h 10847"/>
                <a:gd name="connsiteX1" fmla="*/ 15368 w 18047"/>
                <a:gd name="connsiteY1" fmla="*/ 4774 h 10847"/>
                <a:gd name="connsiteX2" fmla="*/ 15392 w 18047"/>
                <a:gd name="connsiteY2" fmla="*/ 4482 h 10847"/>
                <a:gd name="connsiteX3" fmla="*/ 15392 w 18047"/>
                <a:gd name="connsiteY3" fmla="*/ 4482 h 10847"/>
                <a:gd name="connsiteX4" fmla="*/ 15368 w 18047"/>
                <a:gd name="connsiteY4" fmla="*/ 4189 h 10847"/>
                <a:gd name="connsiteX5" fmla="*/ 15343 w 18047"/>
                <a:gd name="connsiteY5" fmla="*/ 3921 h 10847"/>
                <a:gd name="connsiteX6" fmla="*/ 15270 w 18047"/>
                <a:gd name="connsiteY6" fmla="*/ 3654 h 10847"/>
                <a:gd name="connsiteX7" fmla="*/ 15173 w 18047"/>
                <a:gd name="connsiteY7" fmla="*/ 3410 h 10847"/>
                <a:gd name="connsiteX8" fmla="*/ 15051 w 18047"/>
                <a:gd name="connsiteY8" fmla="*/ 3166 h 10847"/>
                <a:gd name="connsiteX9" fmla="*/ 14929 w 18047"/>
                <a:gd name="connsiteY9" fmla="*/ 2947 h 10847"/>
                <a:gd name="connsiteX10" fmla="*/ 14759 w 18047"/>
                <a:gd name="connsiteY10" fmla="*/ 2728 h 10847"/>
                <a:gd name="connsiteX11" fmla="*/ 14588 w 18047"/>
                <a:gd name="connsiteY11" fmla="*/ 2533 h 10847"/>
                <a:gd name="connsiteX12" fmla="*/ 14393 w 18047"/>
                <a:gd name="connsiteY12" fmla="*/ 2363 h 10847"/>
                <a:gd name="connsiteX13" fmla="*/ 14174 w 18047"/>
                <a:gd name="connsiteY13" fmla="*/ 2192 h 10847"/>
                <a:gd name="connsiteX14" fmla="*/ 13955 w 18047"/>
                <a:gd name="connsiteY14" fmla="*/ 2070 h 10847"/>
                <a:gd name="connsiteX15" fmla="*/ 13711 w 18047"/>
                <a:gd name="connsiteY15" fmla="*/ 1949 h 10847"/>
                <a:gd name="connsiteX16" fmla="*/ 13468 w 18047"/>
                <a:gd name="connsiteY16" fmla="*/ 1851 h 10847"/>
                <a:gd name="connsiteX17" fmla="*/ 13200 w 18047"/>
                <a:gd name="connsiteY17" fmla="*/ 1778 h 10847"/>
                <a:gd name="connsiteX18" fmla="*/ 12932 w 18047"/>
                <a:gd name="connsiteY18" fmla="*/ 1754 h 10847"/>
                <a:gd name="connsiteX19" fmla="*/ 12640 w 18047"/>
                <a:gd name="connsiteY19" fmla="*/ 1729 h 10847"/>
                <a:gd name="connsiteX20" fmla="*/ 12640 w 18047"/>
                <a:gd name="connsiteY20" fmla="*/ 1729 h 10847"/>
                <a:gd name="connsiteX21" fmla="*/ 12299 w 18047"/>
                <a:gd name="connsiteY21" fmla="*/ 1754 h 10847"/>
                <a:gd name="connsiteX22" fmla="*/ 11958 w 18047"/>
                <a:gd name="connsiteY22" fmla="*/ 1827 h 10847"/>
                <a:gd name="connsiteX23" fmla="*/ 11617 w 18047"/>
                <a:gd name="connsiteY23" fmla="*/ 1924 h 10847"/>
                <a:gd name="connsiteX24" fmla="*/ 11325 w 18047"/>
                <a:gd name="connsiteY24" fmla="*/ 2070 h 10847"/>
                <a:gd name="connsiteX25" fmla="*/ 11325 w 18047"/>
                <a:gd name="connsiteY25" fmla="*/ 2070 h 10847"/>
                <a:gd name="connsiteX26" fmla="*/ 11154 w 18047"/>
                <a:gd name="connsiteY26" fmla="*/ 1851 h 10847"/>
                <a:gd name="connsiteX27" fmla="*/ 10984 w 18047"/>
                <a:gd name="connsiteY27" fmla="*/ 1632 h 10847"/>
                <a:gd name="connsiteX28" fmla="*/ 10813 w 18047"/>
                <a:gd name="connsiteY28" fmla="*/ 1413 h 10847"/>
                <a:gd name="connsiteX29" fmla="*/ 10618 w 18047"/>
                <a:gd name="connsiteY29" fmla="*/ 1218 h 10847"/>
                <a:gd name="connsiteX30" fmla="*/ 10424 w 18047"/>
                <a:gd name="connsiteY30" fmla="*/ 1048 h 10847"/>
                <a:gd name="connsiteX31" fmla="*/ 10204 w 18047"/>
                <a:gd name="connsiteY31" fmla="*/ 877 h 10847"/>
                <a:gd name="connsiteX32" fmla="*/ 9961 w 18047"/>
                <a:gd name="connsiteY32" fmla="*/ 707 h 10847"/>
                <a:gd name="connsiteX33" fmla="*/ 9717 w 18047"/>
                <a:gd name="connsiteY33" fmla="*/ 560 h 10847"/>
                <a:gd name="connsiteX34" fmla="*/ 9474 w 18047"/>
                <a:gd name="connsiteY34" fmla="*/ 439 h 10847"/>
                <a:gd name="connsiteX35" fmla="*/ 9230 w 18047"/>
                <a:gd name="connsiteY35" fmla="*/ 317 h 10847"/>
                <a:gd name="connsiteX36" fmla="*/ 8962 w 18047"/>
                <a:gd name="connsiteY36" fmla="*/ 219 h 10847"/>
                <a:gd name="connsiteX37" fmla="*/ 8694 w 18047"/>
                <a:gd name="connsiteY37" fmla="*/ 146 h 10847"/>
                <a:gd name="connsiteX38" fmla="*/ 8402 w 18047"/>
                <a:gd name="connsiteY38" fmla="*/ 73 h 10847"/>
                <a:gd name="connsiteX39" fmla="*/ 8134 w 18047"/>
                <a:gd name="connsiteY39" fmla="*/ 25 h 10847"/>
                <a:gd name="connsiteX40" fmla="*/ 7842 w 18047"/>
                <a:gd name="connsiteY40" fmla="*/ 0 h 10847"/>
                <a:gd name="connsiteX41" fmla="*/ 7550 w 18047"/>
                <a:gd name="connsiteY41" fmla="*/ 0 h 10847"/>
                <a:gd name="connsiteX42" fmla="*/ 7550 w 18047"/>
                <a:gd name="connsiteY42" fmla="*/ 0 h 10847"/>
                <a:gd name="connsiteX43" fmla="*/ 7087 w 18047"/>
                <a:gd name="connsiteY43" fmla="*/ 25 h 10847"/>
                <a:gd name="connsiteX44" fmla="*/ 6649 w 18047"/>
                <a:gd name="connsiteY44" fmla="*/ 98 h 10847"/>
                <a:gd name="connsiteX45" fmla="*/ 6210 w 18047"/>
                <a:gd name="connsiteY45" fmla="*/ 195 h 10847"/>
                <a:gd name="connsiteX46" fmla="*/ 5796 w 18047"/>
                <a:gd name="connsiteY46" fmla="*/ 341 h 10847"/>
                <a:gd name="connsiteX47" fmla="*/ 5406 w 18047"/>
                <a:gd name="connsiteY47" fmla="*/ 536 h 10847"/>
                <a:gd name="connsiteX48" fmla="*/ 5041 w 18047"/>
                <a:gd name="connsiteY48" fmla="*/ 755 h 10847"/>
                <a:gd name="connsiteX49" fmla="*/ 4700 w 18047"/>
                <a:gd name="connsiteY49" fmla="*/ 1023 h 10847"/>
                <a:gd name="connsiteX50" fmla="*/ 4384 w 18047"/>
                <a:gd name="connsiteY50" fmla="*/ 1315 h 10847"/>
                <a:gd name="connsiteX51" fmla="*/ 4091 w 18047"/>
                <a:gd name="connsiteY51" fmla="*/ 1632 h 10847"/>
                <a:gd name="connsiteX52" fmla="*/ 3823 w 18047"/>
                <a:gd name="connsiteY52" fmla="*/ 1973 h 10847"/>
                <a:gd name="connsiteX53" fmla="*/ 3604 w 18047"/>
                <a:gd name="connsiteY53" fmla="*/ 2338 h 10847"/>
                <a:gd name="connsiteX54" fmla="*/ 3409 w 18047"/>
                <a:gd name="connsiteY54" fmla="*/ 2728 h 10847"/>
                <a:gd name="connsiteX55" fmla="*/ 3263 w 18047"/>
                <a:gd name="connsiteY55" fmla="*/ 3142 h 10847"/>
                <a:gd name="connsiteX56" fmla="*/ 3141 w 18047"/>
                <a:gd name="connsiteY56" fmla="*/ 3580 h 10847"/>
                <a:gd name="connsiteX57" fmla="*/ 3093 w 18047"/>
                <a:gd name="connsiteY57" fmla="*/ 4019 h 10847"/>
                <a:gd name="connsiteX58" fmla="*/ 3068 w 18047"/>
                <a:gd name="connsiteY58" fmla="*/ 4482 h 10847"/>
                <a:gd name="connsiteX59" fmla="*/ 3068 w 18047"/>
                <a:gd name="connsiteY59" fmla="*/ 4482 h 10847"/>
                <a:gd name="connsiteX60" fmla="*/ 3068 w 18047"/>
                <a:gd name="connsiteY60" fmla="*/ 4774 h 10847"/>
                <a:gd name="connsiteX61" fmla="*/ 3020 w 18047"/>
                <a:gd name="connsiteY61" fmla="*/ 4774 h 10847"/>
                <a:gd name="connsiteX62" fmla="*/ 3020 w 18047"/>
                <a:gd name="connsiteY62" fmla="*/ 4774 h 10847"/>
                <a:gd name="connsiteX63" fmla="*/ 2703 w 18047"/>
                <a:gd name="connsiteY63" fmla="*/ 4774 h 10847"/>
                <a:gd name="connsiteX64" fmla="*/ 2411 w 18047"/>
                <a:gd name="connsiteY64" fmla="*/ 4823 h 10847"/>
                <a:gd name="connsiteX65" fmla="*/ 2119 w 18047"/>
                <a:gd name="connsiteY65" fmla="*/ 4896 h 10847"/>
                <a:gd name="connsiteX66" fmla="*/ 1826 w 18047"/>
                <a:gd name="connsiteY66" fmla="*/ 5017 h 10847"/>
                <a:gd name="connsiteX67" fmla="*/ 1583 w 18047"/>
                <a:gd name="connsiteY67" fmla="*/ 5139 h 10847"/>
                <a:gd name="connsiteX68" fmla="*/ 1315 w 18047"/>
                <a:gd name="connsiteY68" fmla="*/ 5285 h 10847"/>
                <a:gd name="connsiteX69" fmla="*/ 1096 w 18047"/>
                <a:gd name="connsiteY69" fmla="*/ 5456 h 10847"/>
                <a:gd name="connsiteX70" fmla="*/ 876 w 18047"/>
                <a:gd name="connsiteY70" fmla="*/ 5651 h 10847"/>
                <a:gd name="connsiteX71" fmla="*/ 682 w 18047"/>
                <a:gd name="connsiteY71" fmla="*/ 5870 h 10847"/>
                <a:gd name="connsiteX72" fmla="*/ 511 w 18047"/>
                <a:gd name="connsiteY72" fmla="*/ 6113 h 10847"/>
                <a:gd name="connsiteX73" fmla="*/ 365 w 18047"/>
                <a:gd name="connsiteY73" fmla="*/ 6357 h 10847"/>
                <a:gd name="connsiteX74" fmla="*/ 219 w 18047"/>
                <a:gd name="connsiteY74" fmla="*/ 6625 h 10847"/>
                <a:gd name="connsiteX75" fmla="*/ 121 w 18047"/>
                <a:gd name="connsiteY75" fmla="*/ 6893 h 10847"/>
                <a:gd name="connsiteX76" fmla="*/ 48 w 18047"/>
                <a:gd name="connsiteY76" fmla="*/ 7185 h 10847"/>
                <a:gd name="connsiteX77" fmla="*/ 0 w 18047"/>
                <a:gd name="connsiteY77" fmla="*/ 7477 h 10847"/>
                <a:gd name="connsiteX78" fmla="*/ 0 w 18047"/>
                <a:gd name="connsiteY78" fmla="*/ 7794 h 10847"/>
                <a:gd name="connsiteX79" fmla="*/ 0 w 18047"/>
                <a:gd name="connsiteY79" fmla="*/ 7794 h 10847"/>
                <a:gd name="connsiteX80" fmla="*/ 0 w 18047"/>
                <a:gd name="connsiteY80" fmla="*/ 8110 h 10847"/>
                <a:gd name="connsiteX81" fmla="*/ 48 w 18047"/>
                <a:gd name="connsiteY81" fmla="*/ 8403 h 10847"/>
                <a:gd name="connsiteX82" fmla="*/ 121 w 18047"/>
                <a:gd name="connsiteY82" fmla="*/ 8695 h 10847"/>
                <a:gd name="connsiteX83" fmla="*/ 219 w 18047"/>
                <a:gd name="connsiteY83" fmla="*/ 8963 h 10847"/>
                <a:gd name="connsiteX84" fmla="*/ 365 w 18047"/>
                <a:gd name="connsiteY84" fmla="*/ 9231 h 10847"/>
                <a:gd name="connsiteX85" fmla="*/ 511 w 18047"/>
                <a:gd name="connsiteY85" fmla="*/ 9474 h 10847"/>
                <a:gd name="connsiteX86" fmla="*/ 682 w 18047"/>
                <a:gd name="connsiteY86" fmla="*/ 9718 h 10847"/>
                <a:gd name="connsiteX87" fmla="*/ 876 w 18047"/>
                <a:gd name="connsiteY87" fmla="*/ 9937 h 10847"/>
                <a:gd name="connsiteX88" fmla="*/ 1096 w 18047"/>
                <a:gd name="connsiteY88" fmla="*/ 10132 h 10847"/>
                <a:gd name="connsiteX89" fmla="*/ 1315 w 18047"/>
                <a:gd name="connsiteY89" fmla="*/ 10302 h 10847"/>
                <a:gd name="connsiteX90" fmla="*/ 1583 w 18047"/>
                <a:gd name="connsiteY90" fmla="*/ 10449 h 10847"/>
                <a:gd name="connsiteX91" fmla="*/ 1826 w 18047"/>
                <a:gd name="connsiteY91" fmla="*/ 10570 h 10847"/>
                <a:gd name="connsiteX92" fmla="*/ 2119 w 18047"/>
                <a:gd name="connsiteY92" fmla="*/ 10692 h 10847"/>
                <a:gd name="connsiteX93" fmla="*/ 2411 w 18047"/>
                <a:gd name="connsiteY93" fmla="*/ 10765 h 10847"/>
                <a:gd name="connsiteX94" fmla="*/ 2703 w 18047"/>
                <a:gd name="connsiteY94" fmla="*/ 10814 h 10847"/>
                <a:gd name="connsiteX95" fmla="*/ 3020 w 18047"/>
                <a:gd name="connsiteY95" fmla="*/ 10814 h 10847"/>
                <a:gd name="connsiteX96" fmla="*/ 5133 w 18047"/>
                <a:gd name="connsiteY96" fmla="*/ 10847 h 10847"/>
                <a:gd name="connsiteX97" fmla="*/ 17316 w 18047"/>
                <a:gd name="connsiteY97" fmla="*/ 10570 h 10847"/>
                <a:gd name="connsiteX98" fmla="*/ 17560 w 18047"/>
                <a:gd name="connsiteY98" fmla="*/ 10449 h 10847"/>
                <a:gd name="connsiteX99" fmla="*/ 17827 w 18047"/>
                <a:gd name="connsiteY99" fmla="*/ 10302 h 10847"/>
                <a:gd name="connsiteX100" fmla="*/ 18047 w 18047"/>
                <a:gd name="connsiteY100" fmla="*/ 10132 h 10847"/>
                <a:gd name="connsiteX0" fmla="*/ 15368 w 17827"/>
                <a:gd name="connsiteY0" fmla="*/ 4774 h 10847"/>
                <a:gd name="connsiteX1" fmla="*/ 15368 w 17827"/>
                <a:gd name="connsiteY1" fmla="*/ 4774 h 10847"/>
                <a:gd name="connsiteX2" fmla="*/ 15392 w 17827"/>
                <a:gd name="connsiteY2" fmla="*/ 4482 h 10847"/>
                <a:gd name="connsiteX3" fmla="*/ 15392 w 17827"/>
                <a:gd name="connsiteY3" fmla="*/ 4482 h 10847"/>
                <a:gd name="connsiteX4" fmla="*/ 15368 w 17827"/>
                <a:gd name="connsiteY4" fmla="*/ 4189 h 10847"/>
                <a:gd name="connsiteX5" fmla="*/ 15343 w 17827"/>
                <a:gd name="connsiteY5" fmla="*/ 3921 h 10847"/>
                <a:gd name="connsiteX6" fmla="*/ 15270 w 17827"/>
                <a:gd name="connsiteY6" fmla="*/ 3654 h 10847"/>
                <a:gd name="connsiteX7" fmla="*/ 15173 w 17827"/>
                <a:gd name="connsiteY7" fmla="*/ 3410 h 10847"/>
                <a:gd name="connsiteX8" fmla="*/ 15051 w 17827"/>
                <a:gd name="connsiteY8" fmla="*/ 3166 h 10847"/>
                <a:gd name="connsiteX9" fmla="*/ 14929 w 17827"/>
                <a:gd name="connsiteY9" fmla="*/ 2947 h 10847"/>
                <a:gd name="connsiteX10" fmla="*/ 14759 w 17827"/>
                <a:gd name="connsiteY10" fmla="*/ 2728 h 10847"/>
                <a:gd name="connsiteX11" fmla="*/ 14588 w 17827"/>
                <a:gd name="connsiteY11" fmla="*/ 2533 h 10847"/>
                <a:gd name="connsiteX12" fmla="*/ 14393 w 17827"/>
                <a:gd name="connsiteY12" fmla="*/ 2363 h 10847"/>
                <a:gd name="connsiteX13" fmla="*/ 14174 w 17827"/>
                <a:gd name="connsiteY13" fmla="*/ 2192 h 10847"/>
                <a:gd name="connsiteX14" fmla="*/ 13955 w 17827"/>
                <a:gd name="connsiteY14" fmla="*/ 2070 h 10847"/>
                <a:gd name="connsiteX15" fmla="*/ 13711 w 17827"/>
                <a:gd name="connsiteY15" fmla="*/ 1949 h 10847"/>
                <a:gd name="connsiteX16" fmla="*/ 13468 w 17827"/>
                <a:gd name="connsiteY16" fmla="*/ 1851 h 10847"/>
                <a:gd name="connsiteX17" fmla="*/ 13200 w 17827"/>
                <a:gd name="connsiteY17" fmla="*/ 1778 h 10847"/>
                <a:gd name="connsiteX18" fmla="*/ 12932 w 17827"/>
                <a:gd name="connsiteY18" fmla="*/ 1754 h 10847"/>
                <a:gd name="connsiteX19" fmla="*/ 12640 w 17827"/>
                <a:gd name="connsiteY19" fmla="*/ 1729 h 10847"/>
                <a:gd name="connsiteX20" fmla="*/ 12640 w 17827"/>
                <a:gd name="connsiteY20" fmla="*/ 1729 h 10847"/>
                <a:gd name="connsiteX21" fmla="*/ 12299 w 17827"/>
                <a:gd name="connsiteY21" fmla="*/ 1754 h 10847"/>
                <a:gd name="connsiteX22" fmla="*/ 11958 w 17827"/>
                <a:gd name="connsiteY22" fmla="*/ 1827 h 10847"/>
                <a:gd name="connsiteX23" fmla="*/ 11617 w 17827"/>
                <a:gd name="connsiteY23" fmla="*/ 1924 h 10847"/>
                <a:gd name="connsiteX24" fmla="*/ 11325 w 17827"/>
                <a:gd name="connsiteY24" fmla="*/ 2070 h 10847"/>
                <a:gd name="connsiteX25" fmla="*/ 11325 w 17827"/>
                <a:gd name="connsiteY25" fmla="*/ 2070 h 10847"/>
                <a:gd name="connsiteX26" fmla="*/ 11154 w 17827"/>
                <a:gd name="connsiteY26" fmla="*/ 1851 h 10847"/>
                <a:gd name="connsiteX27" fmla="*/ 10984 w 17827"/>
                <a:gd name="connsiteY27" fmla="*/ 1632 h 10847"/>
                <a:gd name="connsiteX28" fmla="*/ 10813 w 17827"/>
                <a:gd name="connsiteY28" fmla="*/ 1413 h 10847"/>
                <a:gd name="connsiteX29" fmla="*/ 10618 w 17827"/>
                <a:gd name="connsiteY29" fmla="*/ 1218 h 10847"/>
                <a:gd name="connsiteX30" fmla="*/ 10424 w 17827"/>
                <a:gd name="connsiteY30" fmla="*/ 1048 h 10847"/>
                <a:gd name="connsiteX31" fmla="*/ 10204 w 17827"/>
                <a:gd name="connsiteY31" fmla="*/ 877 h 10847"/>
                <a:gd name="connsiteX32" fmla="*/ 9961 w 17827"/>
                <a:gd name="connsiteY32" fmla="*/ 707 h 10847"/>
                <a:gd name="connsiteX33" fmla="*/ 9717 w 17827"/>
                <a:gd name="connsiteY33" fmla="*/ 560 h 10847"/>
                <a:gd name="connsiteX34" fmla="*/ 9474 w 17827"/>
                <a:gd name="connsiteY34" fmla="*/ 439 h 10847"/>
                <a:gd name="connsiteX35" fmla="*/ 9230 w 17827"/>
                <a:gd name="connsiteY35" fmla="*/ 317 h 10847"/>
                <a:gd name="connsiteX36" fmla="*/ 8962 w 17827"/>
                <a:gd name="connsiteY36" fmla="*/ 219 h 10847"/>
                <a:gd name="connsiteX37" fmla="*/ 8694 w 17827"/>
                <a:gd name="connsiteY37" fmla="*/ 146 h 10847"/>
                <a:gd name="connsiteX38" fmla="*/ 8402 w 17827"/>
                <a:gd name="connsiteY38" fmla="*/ 73 h 10847"/>
                <a:gd name="connsiteX39" fmla="*/ 8134 w 17827"/>
                <a:gd name="connsiteY39" fmla="*/ 25 h 10847"/>
                <a:gd name="connsiteX40" fmla="*/ 7842 w 17827"/>
                <a:gd name="connsiteY40" fmla="*/ 0 h 10847"/>
                <a:gd name="connsiteX41" fmla="*/ 7550 w 17827"/>
                <a:gd name="connsiteY41" fmla="*/ 0 h 10847"/>
                <a:gd name="connsiteX42" fmla="*/ 7550 w 17827"/>
                <a:gd name="connsiteY42" fmla="*/ 0 h 10847"/>
                <a:gd name="connsiteX43" fmla="*/ 7087 w 17827"/>
                <a:gd name="connsiteY43" fmla="*/ 25 h 10847"/>
                <a:gd name="connsiteX44" fmla="*/ 6649 w 17827"/>
                <a:gd name="connsiteY44" fmla="*/ 98 h 10847"/>
                <a:gd name="connsiteX45" fmla="*/ 6210 w 17827"/>
                <a:gd name="connsiteY45" fmla="*/ 195 h 10847"/>
                <a:gd name="connsiteX46" fmla="*/ 5796 w 17827"/>
                <a:gd name="connsiteY46" fmla="*/ 341 h 10847"/>
                <a:gd name="connsiteX47" fmla="*/ 5406 w 17827"/>
                <a:gd name="connsiteY47" fmla="*/ 536 h 10847"/>
                <a:gd name="connsiteX48" fmla="*/ 5041 w 17827"/>
                <a:gd name="connsiteY48" fmla="*/ 755 h 10847"/>
                <a:gd name="connsiteX49" fmla="*/ 4700 w 17827"/>
                <a:gd name="connsiteY49" fmla="*/ 1023 h 10847"/>
                <a:gd name="connsiteX50" fmla="*/ 4384 w 17827"/>
                <a:gd name="connsiteY50" fmla="*/ 1315 h 10847"/>
                <a:gd name="connsiteX51" fmla="*/ 4091 w 17827"/>
                <a:gd name="connsiteY51" fmla="*/ 1632 h 10847"/>
                <a:gd name="connsiteX52" fmla="*/ 3823 w 17827"/>
                <a:gd name="connsiteY52" fmla="*/ 1973 h 10847"/>
                <a:gd name="connsiteX53" fmla="*/ 3604 w 17827"/>
                <a:gd name="connsiteY53" fmla="*/ 2338 h 10847"/>
                <a:gd name="connsiteX54" fmla="*/ 3409 w 17827"/>
                <a:gd name="connsiteY54" fmla="*/ 2728 h 10847"/>
                <a:gd name="connsiteX55" fmla="*/ 3263 w 17827"/>
                <a:gd name="connsiteY55" fmla="*/ 3142 h 10847"/>
                <a:gd name="connsiteX56" fmla="*/ 3141 w 17827"/>
                <a:gd name="connsiteY56" fmla="*/ 3580 h 10847"/>
                <a:gd name="connsiteX57" fmla="*/ 3093 w 17827"/>
                <a:gd name="connsiteY57" fmla="*/ 4019 h 10847"/>
                <a:gd name="connsiteX58" fmla="*/ 3068 w 17827"/>
                <a:gd name="connsiteY58" fmla="*/ 4482 h 10847"/>
                <a:gd name="connsiteX59" fmla="*/ 3068 w 17827"/>
                <a:gd name="connsiteY59" fmla="*/ 4482 h 10847"/>
                <a:gd name="connsiteX60" fmla="*/ 3068 w 17827"/>
                <a:gd name="connsiteY60" fmla="*/ 4774 h 10847"/>
                <a:gd name="connsiteX61" fmla="*/ 3020 w 17827"/>
                <a:gd name="connsiteY61" fmla="*/ 4774 h 10847"/>
                <a:gd name="connsiteX62" fmla="*/ 3020 w 17827"/>
                <a:gd name="connsiteY62" fmla="*/ 4774 h 10847"/>
                <a:gd name="connsiteX63" fmla="*/ 2703 w 17827"/>
                <a:gd name="connsiteY63" fmla="*/ 4774 h 10847"/>
                <a:gd name="connsiteX64" fmla="*/ 2411 w 17827"/>
                <a:gd name="connsiteY64" fmla="*/ 4823 h 10847"/>
                <a:gd name="connsiteX65" fmla="*/ 2119 w 17827"/>
                <a:gd name="connsiteY65" fmla="*/ 4896 h 10847"/>
                <a:gd name="connsiteX66" fmla="*/ 1826 w 17827"/>
                <a:gd name="connsiteY66" fmla="*/ 5017 h 10847"/>
                <a:gd name="connsiteX67" fmla="*/ 1583 w 17827"/>
                <a:gd name="connsiteY67" fmla="*/ 5139 h 10847"/>
                <a:gd name="connsiteX68" fmla="*/ 1315 w 17827"/>
                <a:gd name="connsiteY68" fmla="*/ 5285 h 10847"/>
                <a:gd name="connsiteX69" fmla="*/ 1096 w 17827"/>
                <a:gd name="connsiteY69" fmla="*/ 5456 h 10847"/>
                <a:gd name="connsiteX70" fmla="*/ 876 w 17827"/>
                <a:gd name="connsiteY70" fmla="*/ 5651 h 10847"/>
                <a:gd name="connsiteX71" fmla="*/ 682 w 17827"/>
                <a:gd name="connsiteY71" fmla="*/ 5870 h 10847"/>
                <a:gd name="connsiteX72" fmla="*/ 511 w 17827"/>
                <a:gd name="connsiteY72" fmla="*/ 6113 h 10847"/>
                <a:gd name="connsiteX73" fmla="*/ 365 w 17827"/>
                <a:gd name="connsiteY73" fmla="*/ 6357 h 10847"/>
                <a:gd name="connsiteX74" fmla="*/ 219 w 17827"/>
                <a:gd name="connsiteY74" fmla="*/ 6625 h 10847"/>
                <a:gd name="connsiteX75" fmla="*/ 121 w 17827"/>
                <a:gd name="connsiteY75" fmla="*/ 6893 h 10847"/>
                <a:gd name="connsiteX76" fmla="*/ 48 w 17827"/>
                <a:gd name="connsiteY76" fmla="*/ 7185 h 10847"/>
                <a:gd name="connsiteX77" fmla="*/ 0 w 17827"/>
                <a:gd name="connsiteY77" fmla="*/ 7477 h 10847"/>
                <a:gd name="connsiteX78" fmla="*/ 0 w 17827"/>
                <a:gd name="connsiteY78" fmla="*/ 7794 h 10847"/>
                <a:gd name="connsiteX79" fmla="*/ 0 w 17827"/>
                <a:gd name="connsiteY79" fmla="*/ 7794 h 10847"/>
                <a:gd name="connsiteX80" fmla="*/ 0 w 17827"/>
                <a:gd name="connsiteY80" fmla="*/ 8110 h 10847"/>
                <a:gd name="connsiteX81" fmla="*/ 48 w 17827"/>
                <a:gd name="connsiteY81" fmla="*/ 8403 h 10847"/>
                <a:gd name="connsiteX82" fmla="*/ 121 w 17827"/>
                <a:gd name="connsiteY82" fmla="*/ 8695 h 10847"/>
                <a:gd name="connsiteX83" fmla="*/ 219 w 17827"/>
                <a:gd name="connsiteY83" fmla="*/ 8963 h 10847"/>
                <a:gd name="connsiteX84" fmla="*/ 365 w 17827"/>
                <a:gd name="connsiteY84" fmla="*/ 9231 h 10847"/>
                <a:gd name="connsiteX85" fmla="*/ 511 w 17827"/>
                <a:gd name="connsiteY85" fmla="*/ 9474 h 10847"/>
                <a:gd name="connsiteX86" fmla="*/ 682 w 17827"/>
                <a:gd name="connsiteY86" fmla="*/ 9718 h 10847"/>
                <a:gd name="connsiteX87" fmla="*/ 876 w 17827"/>
                <a:gd name="connsiteY87" fmla="*/ 9937 h 10847"/>
                <a:gd name="connsiteX88" fmla="*/ 1096 w 17827"/>
                <a:gd name="connsiteY88" fmla="*/ 10132 h 10847"/>
                <a:gd name="connsiteX89" fmla="*/ 1315 w 17827"/>
                <a:gd name="connsiteY89" fmla="*/ 10302 h 10847"/>
                <a:gd name="connsiteX90" fmla="*/ 1583 w 17827"/>
                <a:gd name="connsiteY90" fmla="*/ 10449 h 10847"/>
                <a:gd name="connsiteX91" fmla="*/ 1826 w 17827"/>
                <a:gd name="connsiteY91" fmla="*/ 10570 h 10847"/>
                <a:gd name="connsiteX92" fmla="*/ 2119 w 17827"/>
                <a:gd name="connsiteY92" fmla="*/ 10692 h 10847"/>
                <a:gd name="connsiteX93" fmla="*/ 2411 w 17827"/>
                <a:gd name="connsiteY93" fmla="*/ 10765 h 10847"/>
                <a:gd name="connsiteX94" fmla="*/ 2703 w 17827"/>
                <a:gd name="connsiteY94" fmla="*/ 10814 h 10847"/>
                <a:gd name="connsiteX95" fmla="*/ 3020 w 17827"/>
                <a:gd name="connsiteY95" fmla="*/ 10814 h 10847"/>
                <a:gd name="connsiteX96" fmla="*/ 5133 w 17827"/>
                <a:gd name="connsiteY96" fmla="*/ 10847 h 10847"/>
                <a:gd name="connsiteX97" fmla="*/ 17316 w 17827"/>
                <a:gd name="connsiteY97" fmla="*/ 10570 h 10847"/>
                <a:gd name="connsiteX98" fmla="*/ 17560 w 17827"/>
                <a:gd name="connsiteY98" fmla="*/ 10449 h 10847"/>
                <a:gd name="connsiteX99" fmla="*/ 17827 w 17827"/>
                <a:gd name="connsiteY99" fmla="*/ 10302 h 10847"/>
                <a:gd name="connsiteX0" fmla="*/ 15368 w 17560"/>
                <a:gd name="connsiteY0" fmla="*/ 4774 h 10847"/>
                <a:gd name="connsiteX1" fmla="*/ 15368 w 17560"/>
                <a:gd name="connsiteY1" fmla="*/ 4774 h 10847"/>
                <a:gd name="connsiteX2" fmla="*/ 15392 w 17560"/>
                <a:gd name="connsiteY2" fmla="*/ 4482 h 10847"/>
                <a:gd name="connsiteX3" fmla="*/ 15392 w 17560"/>
                <a:gd name="connsiteY3" fmla="*/ 4482 h 10847"/>
                <a:gd name="connsiteX4" fmla="*/ 15368 w 17560"/>
                <a:gd name="connsiteY4" fmla="*/ 4189 h 10847"/>
                <a:gd name="connsiteX5" fmla="*/ 15343 w 17560"/>
                <a:gd name="connsiteY5" fmla="*/ 3921 h 10847"/>
                <a:gd name="connsiteX6" fmla="*/ 15270 w 17560"/>
                <a:gd name="connsiteY6" fmla="*/ 3654 h 10847"/>
                <a:gd name="connsiteX7" fmla="*/ 15173 w 17560"/>
                <a:gd name="connsiteY7" fmla="*/ 3410 h 10847"/>
                <a:gd name="connsiteX8" fmla="*/ 15051 w 17560"/>
                <a:gd name="connsiteY8" fmla="*/ 3166 h 10847"/>
                <a:gd name="connsiteX9" fmla="*/ 14929 w 17560"/>
                <a:gd name="connsiteY9" fmla="*/ 2947 h 10847"/>
                <a:gd name="connsiteX10" fmla="*/ 14759 w 17560"/>
                <a:gd name="connsiteY10" fmla="*/ 2728 h 10847"/>
                <a:gd name="connsiteX11" fmla="*/ 14588 w 17560"/>
                <a:gd name="connsiteY11" fmla="*/ 2533 h 10847"/>
                <a:gd name="connsiteX12" fmla="*/ 14393 w 17560"/>
                <a:gd name="connsiteY12" fmla="*/ 2363 h 10847"/>
                <a:gd name="connsiteX13" fmla="*/ 14174 w 17560"/>
                <a:gd name="connsiteY13" fmla="*/ 2192 h 10847"/>
                <a:gd name="connsiteX14" fmla="*/ 13955 w 17560"/>
                <a:gd name="connsiteY14" fmla="*/ 2070 h 10847"/>
                <a:gd name="connsiteX15" fmla="*/ 13711 w 17560"/>
                <a:gd name="connsiteY15" fmla="*/ 1949 h 10847"/>
                <a:gd name="connsiteX16" fmla="*/ 13468 w 17560"/>
                <a:gd name="connsiteY16" fmla="*/ 1851 h 10847"/>
                <a:gd name="connsiteX17" fmla="*/ 13200 w 17560"/>
                <a:gd name="connsiteY17" fmla="*/ 1778 h 10847"/>
                <a:gd name="connsiteX18" fmla="*/ 12932 w 17560"/>
                <a:gd name="connsiteY18" fmla="*/ 1754 h 10847"/>
                <a:gd name="connsiteX19" fmla="*/ 12640 w 17560"/>
                <a:gd name="connsiteY19" fmla="*/ 1729 h 10847"/>
                <a:gd name="connsiteX20" fmla="*/ 12640 w 17560"/>
                <a:gd name="connsiteY20" fmla="*/ 1729 h 10847"/>
                <a:gd name="connsiteX21" fmla="*/ 12299 w 17560"/>
                <a:gd name="connsiteY21" fmla="*/ 1754 h 10847"/>
                <a:gd name="connsiteX22" fmla="*/ 11958 w 17560"/>
                <a:gd name="connsiteY22" fmla="*/ 1827 h 10847"/>
                <a:gd name="connsiteX23" fmla="*/ 11617 w 17560"/>
                <a:gd name="connsiteY23" fmla="*/ 1924 h 10847"/>
                <a:gd name="connsiteX24" fmla="*/ 11325 w 17560"/>
                <a:gd name="connsiteY24" fmla="*/ 2070 h 10847"/>
                <a:gd name="connsiteX25" fmla="*/ 11325 w 17560"/>
                <a:gd name="connsiteY25" fmla="*/ 2070 h 10847"/>
                <a:gd name="connsiteX26" fmla="*/ 11154 w 17560"/>
                <a:gd name="connsiteY26" fmla="*/ 1851 h 10847"/>
                <a:gd name="connsiteX27" fmla="*/ 10984 w 17560"/>
                <a:gd name="connsiteY27" fmla="*/ 1632 h 10847"/>
                <a:gd name="connsiteX28" fmla="*/ 10813 w 17560"/>
                <a:gd name="connsiteY28" fmla="*/ 1413 h 10847"/>
                <a:gd name="connsiteX29" fmla="*/ 10618 w 17560"/>
                <a:gd name="connsiteY29" fmla="*/ 1218 h 10847"/>
                <a:gd name="connsiteX30" fmla="*/ 10424 w 17560"/>
                <a:gd name="connsiteY30" fmla="*/ 1048 h 10847"/>
                <a:gd name="connsiteX31" fmla="*/ 10204 w 17560"/>
                <a:gd name="connsiteY31" fmla="*/ 877 h 10847"/>
                <a:gd name="connsiteX32" fmla="*/ 9961 w 17560"/>
                <a:gd name="connsiteY32" fmla="*/ 707 h 10847"/>
                <a:gd name="connsiteX33" fmla="*/ 9717 w 17560"/>
                <a:gd name="connsiteY33" fmla="*/ 560 h 10847"/>
                <a:gd name="connsiteX34" fmla="*/ 9474 w 17560"/>
                <a:gd name="connsiteY34" fmla="*/ 439 h 10847"/>
                <a:gd name="connsiteX35" fmla="*/ 9230 w 17560"/>
                <a:gd name="connsiteY35" fmla="*/ 317 h 10847"/>
                <a:gd name="connsiteX36" fmla="*/ 8962 w 17560"/>
                <a:gd name="connsiteY36" fmla="*/ 219 h 10847"/>
                <a:gd name="connsiteX37" fmla="*/ 8694 w 17560"/>
                <a:gd name="connsiteY37" fmla="*/ 146 h 10847"/>
                <a:gd name="connsiteX38" fmla="*/ 8402 w 17560"/>
                <a:gd name="connsiteY38" fmla="*/ 73 h 10847"/>
                <a:gd name="connsiteX39" fmla="*/ 8134 w 17560"/>
                <a:gd name="connsiteY39" fmla="*/ 25 h 10847"/>
                <a:gd name="connsiteX40" fmla="*/ 7842 w 17560"/>
                <a:gd name="connsiteY40" fmla="*/ 0 h 10847"/>
                <a:gd name="connsiteX41" fmla="*/ 7550 w 17560"/>
                <a:gd name="connsiteY41" fmla="*/ 0 h 10847"/>
                <a:gd name="connsiteX42" fmla="*/ 7550 w 17560"/>
                <a:gd name="connsiteY42" fmla="*/ 0 h 10847"/>
                <a:gd name="connsiteX43" fmla="*/ 7087 w 17560"/>
                <a:gd name="connsiteY43" fmla="*/ 25 h 10847"/>
                <a:gd name="connsiteX44" fmla="*/ 6649 w 17560"/>
                <a:gd name="connsiteY44" fmla="*/ 98 h 10847"/>
                <a:gd name="connsiteX45" fmla="*/ 6210 w 17560"/>
                <a:gd name="connsiteY45" fmla="*/ 195 h 10847"/>
                <a:gd name="connsiteX46" fmla="*/ 5796 w 17560"/>
                <a:gd name="connsiteY46" fmla="*/ 341 h 10847"/>
                <a:gd name="connsiteX47" fmla="*/ 5406 w 17560"/>
                <a:gd name="connsiteY47" fmla="*/ 536 h 10847"/>
                <a:gd name="connsiteX48" fmla="*/ 5041 w 17560"/>
                <a:gd name="connsiteY48" fmla="*/ 755 h 10847"/>
                <a:gd name="connsiteX49" fmla="*/ 4700 w 17560"/>
                <a:gd name="connsiteY49" fmla="*/ 1023 h 10847"/>
                <a:gd name="connsiteX50" fmla="*/ 4384 w 17560"/>
                <a:gd name="connsiteY50" fmla="*/ 1315 h 10847"/>
                <a:gd name="connsiteX51" fmla="*/ 4091 w 17560"/>
                <a:gd name="connsiteY51" fmla="*/ 1632 h 10847"/>
                <a:gd name="connsiteX52" fmla="*/ 3823 w 17560"/>
                <a:gd name="connsiteY52" fmla="*/ 1973 h 10847"/>
                <a:gd name="connsiteX53" fmla="*/ 3604 w 17560"/>
                <a:gd name="connsiteY53" fmla="*/ 2338 h 10847"/>
                <a:gd name="connsiteX54" fmla="*/ 3409 w 17560"/>
                <a:gd name="connsiteY54" fmla="*/ 2728 h 10847"/>
                <a:gd name="connsiteX55" fmla="*/ 3263 w 17560"/>
                <a:gd name="connsiteY55" fmla="*/ 3142 h 10847"/>
                <a:gd name="connsiteX56" fmla="*/ 3141 w 17560"/>
                <a:gd name="connsiteY56" fmla="*/ 3580 h 10847"/>
                <a:gd name="connsiteX57" fmla="*/ 3093 w 17560"/>
                <a:gd name="connsiteY57" fmla="*/ 4019 h 10847"/>
                <a:gd name="connsiteX58" fmla="*/ 3068 w 17560"/>
                <a:gd name="connsiteY58" fmla="*/ 4482 h 10847"/>
                <a:gd name="connsiteX59" fmla="*/ 3068 w 17560"/>
                <a:gd name="connsiteY59" fmla="*/ 4482 h 10847"/>
                <a:gd name="connsiteX60" fmla="*/ 3068 w 17560"/>
                <a:gd name="connsiteY60" fmla="*/ 4774 h 10847"/>
                <a:gd name="connsiteX61" fmla="*/ 3020 w 17560"/>
                <a:gd name="connsiteY61" fmla="*/ 4774 h 10847"/>
                <a:gd name="connsiteX62" fmla="*/ 3020 w 17560"/>
                <a:gd name="connsiteY62" fmla="*/ 4774 h 10847"/>
                <a:gd name="connsiteX63" fmla="*/ 2703 w 17560"/>
                <a:gd name="connsiteY63" fmla="*/ 4774 h 10847"/>
                <a:gd name="connsiteX64" fmla="*/ 2411 w 17560"/>
                <a:gd name="connsiteY64" fmla="*/ 4823 h 10847"/>
                <a:gd name="connsiteX65" fmla="*/ 2119 w 17560"/>
                <a:gd name="connsiteY65" fmla="*/ 4896 h 10847"/>
                <a:gd name="connsiteX66" fmla="*/ 1826 w 17560"/>
                <a:gd name="connsiteY66" fmla="*/ 5017 h 10847"/>
                <a:gd name="connsiteX67" fmla="*/ 1583 w 17560"/>
                <a:gd name="connsiteY67" fmla="*/ 5139 h 10847"/>
                <a:gd name="connsiteX68" fmla="*/ 1315 w 17560"/>
                <a:gd name="connsiteY68" fmla="*/ 5285 h 10847"/>
                <a:gd name="connsiteX69" fmla="*/ 1096 w 17560"/>
                <a:gd name="connsiteY69" fmla="*/ 5456 h 10847"/>
                <a:gd name="connsiteX70" fmla="*/ 876 w 17560"/>
                <a:gd name="connsiteY70" fmla="*/ 5651 h 10847"/>
                <a:gd name="connsiteX71" fmla="*/ 682 w 17560"/>
                <a:gd name="connsiteY71" fmla="*/ 5870 h 10847"/>
                <a:gd name="connsiteX72" fmla="*/ 511 w 17560"/>
                <a:gd name="connsiteY72" fmla="*/ 6113 h 10847"/>
                <a:gd name="connsiteX73" fmla="*/ 365 w 17560"/>
                <a:gd name="connsiteY73" fmla="*/ 6357 h 10847"/>
                <a:gd name="connsiteX74" fmla="*/ 219 w 17560"/>
                <a:gd name="connsiteY74" fmla="*/ 6625 h 10847"/>
                <a:gd name="connsiteX75" fmla="*/ 121 w 17560"/>
                <a:gd name="connsiteY75" fmla="*/ 6893 h 10847"/>
                <a:gd name="connsiteX76" fmla="*/ 48 w 17560"/>
                <a:gd name="connsiteY76" fmla="*/ 7185 h 10847"/>
                <a:gd name="connsiteX77" fmla="*/ 0 w 17560"/>
                <a:gd name="connsiteY77" fmla="*/ 7477 h 10847"/>
                <a:gd name="connsiteX78" fmla="*/ 0 w 17560"/>
                <a:gd name="connsiteY78" fmla="*/ 7794 h 10847"/>
                <a:gd name="connsiteX79" fmla="*/ 0 w 17560"/>
                <a:gd name="connsiteY79" fmla="*/ 7794 h 10847"/>
                <a:gd name="connsiteX80" fmla="*/ 0 w 17560"/>
                <a:gd name="connsiteY80" fmla="*/ 8110 h 10847"/>
                <a:gd name="connsiteX81" fmla="*/ 48 w 17560"/>
                <a:gd name="connsiteY81" fmla="*/ 8403 h 10847"/>
                <a:gd name="connsiteX82" fmla="*/ 121 w 17560"/>
                <a:gd name="connsiteY82" fmla="*/ 8695 h 10847"/>
                <a:gd name="connsiteX83" fmla="*/ 219 w 17560"/>
                <a:gd name="connsiteY83" fmla="*/ 8963 h 10847"/>
                <a:gd name="connsiteX84" fmla="*/ 365 w 17560"/>
                <a:gd name="connsiteY84" fmla="*/ 9231 h 10847"/>
                <a:gd name="connsiteX85" fmla="*/ 511 w 17560"/>
                <a:gd name="connsiteY85" fmla="*/ 9474 h 10847"/>
                <a:gd name="connsiteX86" fmla="*/ 682 w 17560"/>
                <a:gd name="connsiteY86" fmla="*/ 9718 h 10847"/>
                <a:gd name="connsiteX87" fmla="*/ 876 w 17560"/>
                <a:gd name="connsiteY87" fmla="*/ 9937 h 10847"/>
                <a:gd name="connsiteX88" fmla="*/ 1096 w 17560"/>
                <a:gd name="connsiteY88" fmla="*/ 10132 h 10847"/>
                <a:gd name="connsiteX89" fmla="*/ 1315 w 17560"/>
                <a:gd name="connsiteY89" fmla="*/ 10302 h 10847"/>
                <a:gd name="connsiteX90" fmla="*/ 1583 w 17560"/>
                <a:gd name="connsiteY90" fmla="*/ 10449 h 10847"/>
                <a:gd name="connsiteX91" fmla="*/ 1826 w 17560"/>
                <a:gd name="connsiteY91" fmla="*/ 10570 h 10847"/>
                <a:gd name="connsiteX92" fmla="*/ 2119 w 17560"/>
                <a:gd name="connsiteY92" fmla="*/ 10692 h 10847"/>
                <a:gd name="connsiteX93" fmla="*/ 2411 w 17560"/>
                <a:gd name="connsiteY93" fmla="*/ 10765 h 10847"/>
                <a:gd name="connsiteX94" fmla="*/ 2703 w 17560"/>
                <a:gd name="connsiteY94" fmla="*/ 10814 h 10847"/>
                <a:gd name="connsiteX95" fmla="*/ 3020 w 17560"/>
                <a:gd name="connsiteY95" fmla="*/ 10814 h 10847"/>
                <a:gd name="connsiteX96" fmla="*/ 5133 w 17560"/>
                <a:gd name="connsiteY96" fmla="*/ 10847 h 10847"/>
                <a:gd name="connsiteX97" fmla="*/ 17316 w 17560"/>
                <a:gd name="connsiteY97" fmla="*/ 10570 h 10847"/>
                <a:gd name="connsiteX98" fmla="*/ 17560 w 17560"/>
                <a:gd name="connsiteY98" fmla="*/ 10449 h 10847"/>
                <a:gd name="connsiteX0" fmla="*/ 15368 w 17316"/>
                <a:gd name="connsiteY0" fmla="*/ 4774 h 10847"/>
                <a:gd name="connsiteX1" fmla="*/ 15368 w 17316"/>
                <a:gd name="connsiteY1" fmla="*/ 4774 h 10847"/>
                <a:gd name="connsiteX2" fmla="*/ 15392 w 17316"/>
                <a:gd name="connsiteY2" fmla="*/ 4482 h 10847"/>
                <a:gd name="connsiteX3" fmla="*/ 15392 w 17316"/>
                <a:gd name="connsiteY3" fmla="*/ 4482 h 10847"/>
                <a:gd name="connsiteX4" fmla="*/ 15368 w 17316"/>
                <a:gd name="connsiteY4" fmla="*/ 4189 h 10847"/>
                <a:gd name="connsiteX5" fmla="*/ 15343 w 17316"/>
                <a:gd name="connsiteY5" fmla="*/ 3921 h 10847"/>
                <a:gd name="connsiteX6" fmla="*/ 15270 w 17316"/>
                <a:gd name="connsiteY6" fmla="*/ 3654 h 10847"/>
                <a:gd name="connsiteX7" fmla="*/ 15173 w 17316"/>
                <a:gd name="connsiteY7" fmla="*/ 3410 h 10847"/>
                <a:gd name="connsiteX8" fmla="*/ 15051 w 17316"/>
                <a:gd name="connsiteY8" fmla="*/ 3166 h 10847"/>
                <a:gd name="connsiteX9" fmla="*/ 14929 w 17316"/>
                <a:gd name="connsiteY9" fmla="*/ 2947 h 10847"/>
                <a:gd name="connsiteX10" fmla="*/ 14759 w 17316"/>
                <a:gd name="connsiteY10" fmla="*/ 2728 h 10847"/>
                <a:gd name="connsiteX11" fmla="*/ 14588 w 17316"/>
                <a:gd name="connsiteY11" fmla="*/ 2533 h 10847"/>
                <a:gd name="connsiteX12" fmla="*/ 14393 w 17316"/>
                <a:gd name="connsiteY12" fmla="*/ 2363 h 10847"/>
                <a:gd name="connsiteX13" fmla="*/ 14174 w 17316"/>
                <a:gd name="connsiteY13" fmla="*/ 2192 h 10847"/>
                <a:gd name="connsiteX14" fmla="*/ 13955 w 17316"/>
                <a:gd name="connsiteY14" fmla="*/ 2070 h 10847"/>
                <a:gd name="connsiteX15" fmla="*/ 13711 w 17316"/>
                <a:gd name="connsiteY15" fmla="*/ 1949 h 10847"/>
                <a:gd name="connsiteX16" fmla="*/ 13468 w 17316"/>
                <a:gd name="connsiteY16" fmla="*/ 1851 h 10847"/>
                <a:gd name="connsiteX17" fmla="*/ 13200 w 17316"/>
                <a:gd name="connsiteY17" fmla="*/ 1778 h 10847"/>
                <a:gd name="connsiteX18" fmla="*/ 12932 w 17316"/>
                <a:gd name="connsiteY18" fmla="*/ 1754 h 10847"/>
                <a:gd name="connsiteX19" fmla="*/ 12640 w 17316"/>
                <a:gd name="connsiteY19" fmla="*/ 1729 h 10847"/>
                <a:gd name="connsiteX20" fmla="*/ 12640 w 17316"/>
                <a:gd name="connsiteY20" fmla="*/ 1729 h 10847"/>
                <a:gd name="connsiteX21" fmla="*/ 12299 w 17316"/>
                <a:gd name="connsiteY21" fmla="*/ 1754 h 10847"/>
                <a:gd name="connsiteX22" fmla="*/ 11958 w 17316"/>
                <a:gd name="connsiteY22" fmla="*/ 1827 h 10847"/>
                <a:gd name="connsiteX23" fmla="*/ 11617 w 17316"/>
                <a:gd name="connsiteY23" fmla="*/ 1924 h 10847"/>
                <a:gd name="connsiteX24" fmla="*/ 11325 w 17316"/>
                <a:gd name="connsiteY24" fmla="*/ 2070 h 10847"/>
                <a:gd name="connsiteX25" fmla="*/ 11325 w 17316"/>
                <a:gd name="connsiteY25" fmla="*/ 2070 h 10847"/>
                <a:gd name="connsiteX26" fmla="*/ 11154 w 17316"/>
                <a:gd name="connsiteY26" fmla="*/ 1851 h 10847"/>
                <a:gd name="connsiteX27" fmla="*/ 10984 w 17316"/>
                <a:gd name="connsiteY27" fmla="*/ 1632 h 10847"/>
                <a:gd name="connsiteX28" fmla="*/ 10813 w 17316"/>
                <a:gd name="connsiteY28" fmla="*/ 1413 h 10847"/>
                <a:gd name="connsiteX29" fmla="*/ 10618 w 17316"/>
                <a:gd name="connsiteY29" fmla="*/ 1218 h 10847"/>
                <a:gd name="connsiteX30" fmla="*/ 10424 w 17316"/>
                <a:gd name="connsiteY30" fmla="*/ 1048 h 10847"/>
                <a:gd name="connsiteX31" fmla="*/ 10204 w 17316"/>
                <a:gd name="connsiteY31" fmla="*/ 877 h 10847"/>
                <a:gd name="connsiteX32" fmla="*/ 9961 w 17316"/>
                <a:gd name="connsiteY32" fmla="*/ 707 h 10847"/>
                <a:gd name="connsiteX33" fmla="*/ 9717 w 17316"/>
                <a:gd name="connsiteY33" fmla="*/ 560 h 10847"/>
                <a:gd name="connsiteX34" fmla="*/ 9474 w 17316"/>
                <a:gd name="connsiteY34" fmla="*/ 439 h 10847"/>
                <a:gd name="connsiteX35" fmla="*/ 9230 w 17316"/>
                <a:gd name="connsiteY35" fmla="*/ 317 h 10847"/>
                <a:gd name="connsiteX36" fmla="*/ 8962 w 17316"/>
                <a:gd name="connsiteY36" fmla="*/ 219 h 10847"/>
                <a:gd name="connsiteX37" fmla="*/ 8694 w 17316"/>
                <a:gd name="connsiteY37" fmla="*/ 146 h 10847"/>
                <a:gd name="connsiteX38" fmla="*/ 8402 w 17316"/>
                <a:gd name="connsiteY38" fmla="*/ 73 h 10847"/>
                <a:gd name="connsiteX39" fmla="*/ 8134 w 17316"/>
                <a:gd name="connsiteY39" fmla="*/ 25 h 10847"/>
                <a:gd name="connsiteX40" fmla="*/ 7842 w 17316"/>
                <a:gd name="connsiteY40" fmla="*/ 0 h 10847"/>
                <a:gd name="connsiteX41" fmla="*/ 7550 w 17316"/>
                <a:gd name="connsiteY41" fmla="*/ 0 h 10847"/>
                <a:gd name="connsiteX42" fmla="*/ 7550 w 17316"/>
                <a:gd name="connsiteY42" fmla="*/ 0 h 10847"/>
                <a:gd name="connsiteX43" fmla="*/ 7087 w 17316"/>
                <a:gd name="connsiteY43" fmla="*/ 25 h 10847"/>
                <a:gd name="connsiteX44" fmla="*/ 6649 w 17316"/>
                <a:gd name="connsiteY44" fmla="*/ 98 h 10847"/>
                <a:gd name="connsiteX45" fmla="*/ 6210 w 17316"/>
                <a:gd name="connsiteY45" fmla="*/ 195 h 10847"/>
                <a:gd name="connsiteX46" fmla="*/ 5796 w 17316"/>
                <a:gd name="connsiteY46" fmla="*/ 341 h 10847"/>
                <a:gd name="connsiteX47" fmla="*/ 5406 w 17316"/>
                <a:gd name="connsiteY47" fmla="*/ 536 h 10847"/>
                <a:gd name="connsiteX48" fmla="*/ 5041 w 17316"/>
                <a:gd name="connsiteY48" fmla="*/ 755 h 10847"/>
                <a:gd name="connsiteX49" fmla="*/ 4700 w 17316"/>
                <a:gd name="connsiteY49" fmla="*/ 1023 h 10847"/>
                <a:gd name="connsiteX50" fmla="*/ 4384 w 17316"/>
                <a:gd name="connsiteY50" fmla="*/ 1315 h 10847"/>
                <a:gd name="connsiteX51" fmla="*/ 4091 w 17316"/>
                <a:gd name="connsiteY51" fmla="*/ 1632 h 10847"/>
                <a:gd name="connsiteX52" fmla="*/ 3823 w 17316"/>
                <a:gd name="connsiteY52" fmla="*/ 1973 h 10847"/>
                <a:gd name="connsiteX53" fmla="*/ 3604 w 17316"/>
                <a:gd name="connsiteY53" fmla="*/ 2338 h 10847"/>
                <a:gd name="connsiteX54" fmla="*/ 3409 w 17316"/>
                <a:gd name="connsiteY54" fmla="*/ 2728 h 10847"/>
                <a:gd name="connsiteX55" fmla="*/ 3263 w 17316"/>
                <a:gd name="connsiteY55" fmla="*/ 3142 h 10847"/>
                <a:gd name="connsiteX56" fmla="*/ 3141 w 17316"/>
                <a:gd name="connsiteY56" fmla="*/ 3580 h 10847"/>
                <a:gd name="connsiteX57" fmla="*/ 3093 w 17316"/>
                <a:gd name="connsiteY57" fmla="*/ 4019 h 10847"/>
                <a:gd name="connsiteX58" fmla="*/ 3068 w 17316"/>
                <a:gd name="connsiteY58" fmla="*/ 4482 h 10847"/>
                <a:gd name="connsiteX59" fmla="*/ 3068 w 17316"/>
                <a:gd name="connsiteY59" fmla="*/ 4482 h 10847"/>
                <a:gd name="connsiteX60" fmla="*/ 3068 w 17316"/>
                <a:gd name="connsiteY60" fmla="*/ 4774 h 10847"/>
                <a:gd name="connsiteX61" fmla="*/ 3020 w 17316"/>
                <a:gd name="connsiteY61" fmla="*/ 4774 h 10847"/>
                <a:gd name="connsiteX62" fmla="*/ 3020 w 17316"/>
                <a:gd name="connsiteY62" fmla="*/ 4774 h 10847"/>
                <a:gd name="connsiteX63" fmla="*/ 2703 w 17316"/>
                <a:gd name="connsiteY63" fmla="*/ 4774 h 10847"/>
                <a:gd name="connsiteX64" fmla="*/ 2411 w 17316"/>
                <a:gd name="connsiteY64" fmla="*/ 4823 h 10847"/>
                <a:gd name="connsiteX65" fmla="*/ 2119 w 17316"/>
                <a:gd name="connsiteY65" fmla="*/ 4896 h 10847"/>
                <a:gd name="connsiteX66" fmla="*/ 1826 w 17316"/>
                <a:gd name="connsiteY66" fmla="*/ 5017 h 10847"/>
                <a:gd name="connsiteX67" fmla="*/ 1583 w 17316"/>
                <a:gd name="connsiteY67" fmla="*/ 5139 h 10847"/>
                <a:gd name="connsiteX68" fmla="*/ 1315 w 17316"/>
                <a:gd name="connsiteY68" fmla="*/ 5285 h 10847"/>
                <a:gd name="connsiteX69" fmla="*/ 1096 w 17316"/>
                <a:gd name="connsiteY69" fmla="*/ 5456 h 10847"/>
                <a:gd name="connsiteX70" fmla="*/ 876 w 17316"/>
                <a:gd name="connsiteY70" fmla="*/ 5651 h 10847"/>
                <a:gd name="connsiteX71" fmla="*/ 682 w 17316"/>
                <a:gd name="connsiteY71" fmla="*/ 5870 h 10847"/>
                <a:gd name="connsiteX72" fmla="*/ 511 w 17316"/>
                <a:gd name="connsiteY72" fmla="*/ 6113 h 10847"/>
                <a:gd name="connsiteX73" fmla="*/ 365 w 17316"/>
                <a:gd name="connsiteY73" fmla="*/ 6357 h 10847"/>
                <a:gd name="connsiteX74" fmla="*/ 219 w 17316"/>
                <a:gd name="connsiteY74" fmla="*/ 6625 h 10847"/>
                <a:gd name="connsiteX75" fmla="*/ 121 w 17316"/>
                <a:gd name="connsiteY75" fmla="*/ 6893 h 10847"/>
                <a:gd name="connsiteX76" fmla="*/ 48 w 17316"/>
                <a:gd name="connsiteY76" fmla="*/ 7185 h 10847"/>
                <a:gd name="connsiteX77" fmla="*/ 0 w 17316"/>
                <a:gd name="connsiteY77" fmla="*/ 7477 h 10847"/>
                <a:gd name="connsiteX78" fmla="*/ 0 w 17316"/>
                <a:gd name="connsiteY78" fmla="*/ 7794 h 10847"/>
                <a:gd name="connsiteX79" fmla="*/ 0 w 17316"/>
                <a:gd name="connsiteY79" fmla="*/ 7794 h 10847"/>
                <a:gd name="connsiteX80" fmla="*/ 0 w 17316"/>
                <a:gd name="connsiteY80" fmla="*/ 8110 h 10847"/>
                <a:gd name="connsiteX81" fmla="*/ 48 w 17316"/>
                <a:gd name="connsiteY81" fmla="*/ 8403 h 10847"/>
                <a:gd name="connsiteX82" fmla="*/ 121 w 17316"/>
                <a:gd name="connsiteY82" fmla="*/ 8695 h 10847"/>
                <a:gd name="connsiteX83" fmla="*/ 219 w 17316"/>
                <a:gd name="connsiteY83" fmla="*/ 8963 h 10847"/>
                <a:gd name="connsiteX84" fmla="*/ 365 w 17316"/>
                <a:gd name="connsiteY84" fmla="*/ 9231 h 10847"/>
                <a:gd name="connsiteX85" fmla="*/ 511 w 17316"/>
                <a:gd name="connsiteY85" fmla="*/ 9474 h 10847"/>
                <a:gd name="connsiteX86" fmla="*/ 682 w 17316"/>
                <a:gd name="connsiteY86" fmla="*/ 9718 h 10847"/>
                <a:gd name="connsiteX87" fmla="*/ 876 w 17316"/>
                <a:gd name="connsiteY87" fmla="*/ 9937 h 10847"/>
                <a:gd name="connsiteX88" fmla="*/ 1096 w 17316"/>
                <a:gd name="connsiteY88" fmla="*/ 10132 h 10847"/>
                <a:gd name="connsiteX89" fmla="*/ 1315 w 17316"/>
                <a:gd name="connsiteY89" fmla="*/ 10302 h 10847"/>
                <a:gd name="connsiteX90" fmla="*/ 1583 w 17316"/>
                <a:gd name="connsiteY90" fmla="*/ 10449 h 10847"/>
                <a:gd name="connsiteX91" fmla="*/ 1826 w 17316"/>
                <a:gd name="connsiteY91" fmla="*/ 10570 h 10847"/>
                <a:gd name="connsiteX92" fmla="*/ 2119 w 17316"/>
                <a:gd name="connsiteY92" fmla="*/ 10692 h 10847"/>
                <a:gd name="connsiteX93" fmla="*/ 2411 w 17316"/>
                <a:gd name="connsiteY93" fmla="*/ 10765 h 10847"/>
                <a:gd name="connsiteX94" fmla="*/ 2703 w 17316"/>
                <a:gd name="connsiteY94" fmla="*/ 10814 h 10847"/>
                <a:gd name="connsiteX95" fmla="*/ 3020 w 17316"/>
                <a:gd name="connsiteY95" fmla="*/ 10814 h 10847"/>
                <a:gd name="connsiteX96" fmla="*/ 5133 w 17316"/>
                <a:gd name="connsiteY96" fmla="*/ 10847 h 10847"/>
                <a:gd name="connsiteX97" fmla="*/ 17316 w 17316"/>
                <a:gd name="connsiteY97" fmla="*/ 10570 h 10847"/>
                <a:gd name="connsiteX0" fmla="*/ 15368 w 17316"/>
                <a:gd name="connsiteY0" fmla="*/ 4774 h 10847"/>
                <a:gd name="connsiteX1" fmla="*/ 15368 w 17316"/>
                <a:gd name="connsiteY1" fmla="*/ 4774 h 10847"/>
                <a:gd name="connsiteX2" fmla="*/ 15392 w 17316"/>
                <a:gd name="connsiteY2" fmla="*/ 4482 h 10847"/>
                <a:gd name="connsiteX3" fmla="*/ 15392 w 17316"/>
                <a:gd name="connsiteY3" fmla="*/ 4482 h 10847"/>
                <a:gd name="connsiteX4" fmla="*/ 15368 w 17316"/>
                <a:gd name="connsiteY4" fmla="*/ 4189 h 10847"/>
                <a:gd name="connsiteX5" fmla="*/ 15343 w 17316"/>
                <a:gd name="connsiteY5" fmla="*/ 3921 h 10847"/>
                <a:gd name="connsiteX6" fmla="*/ 15270 w 17316"/>
                <a:gd name="connsiteY6" fmla="*/ 3654 h 10847"/>
                <a:gd name="connsiteX7" fmla="*/ 15173 w 17316"/>
                <a:gd name="connsiteY7" fmla="*/ 3410 h 10847"/>
                <a:gd name="connsiteX8" fmla="*/ 15051 w 17316"/>
                <a:gd name="connsiteY8" fmla="*/ 3166 h 10847"/>
                <a:gd name="connsiteX9" fmla="*/ 14929 w 17316"/>
                <a:gd name="connsiteY9" fmla="*/ 2947 h 10847"/>
                <a:gd name="connsiteX10" fmla="*/ 14759 w 17316"/>
                <a:gd name="connsiteY10" fmla="*/ 2728 h 10847"/>
                <a:gd name="connsiteX11" fmla="*/ 14588 w 17316"/>
                <a:gd name="connsiteY11" fmla="*/ 2533 h 10847"/>
                <a:gd name="connsiteX12" fmla="*/ 14393 w 17316"/>
                <a:gd name="connsiteY12" fmla="*/ 2363 h 10847"/>
                <a:gd name="connsiteX13" fmla="*/ 14174 w 17316"/>
                <a:gd name="connsiteY13" fmla="*/ 2192 h 10847"/>
                <a:gd name="connsiteX14" fmla="*/ 13955 w 17316"/>
                <a:gd name="connsiteY14" fmla="*/ 2070 h 10847"/>
                <a:gd name="connsiteX15" fmla="*/ 13711 w 17316"/>
                <a:gd name="connsiteY15" fmla="*/ 1949 h 10847"/>
                <a:gd name="connsiteX16" fmla="*/ 13468 w 17316"/>
                <a:gd name="connsiteY16" fmla="*/ 1851 h 10847"/>
                <a:gd name="connsiteX17" fmla="*/ 13200 w 17316"/>
                <a:gd name="connsiteY17" fmla="*/ 1778 h 10847"/>
                <a:gd name="connsiteX18" fmla="*/ 12932 w 17316"/>
                <a:gd name="connsiteY18" fmla="*/ 1754 h 10847"/>
                <a:gd name="connsiteX19" fmla="*/ 12640 w 17316"/>
                <a:gd name="connsiteY19" fmla="*/ 1729 h 10847"/>
                <a:gd name="connsiteX20" fmla="*/ 12640 w 17316"/>
                <a:gd name="connsiteY20" fmla="*/ 1729 h 10847"/>
                <a:gd name="connsiteX21" fmla="*/ 12299 w 17316"/>
                <a:gd name="connsiteY21" fmla="*/ 1754 h 10847"/>
                <a:gd name="connsiteX22" fmla="*/ 11958 w 17316"/>
                <a:gd name="connsiteY22" fmla="*/ 1827 h 10847"/>
                <a:gd name="connsiteX23" fmla="*/ 11617 w 17316"/>
                <a:gd name="connsiteY23" fmla="*/ 1924 h 10847"/>
                <a:gd name="connsiteX24" fmla="*/ 11325 w 17316"/>
                <a:gd name="connsiteY24" fmla="*/ 2070 h 10847"/>
                <a:gd name="connsiteX25" fmla="*/ 11325 w 17316"/>
                <a:gd name="connsiteY25" fmla="*/ 2070 h 10847"/>
                <a:gd name="connsiteX26" fmla="*/ 11154 w 17316"/>
                <a:gd name="connsiteY26" fmla="*/ 1851 h 10847"/>
                <a:gd name="connsiteX27" fmla="*/ 10984 w 17316"/>
                <a:gd name="connsiteY27" fmla="*/ 1632 h 10847"/>
                <a:gd name="connsiteX28" fmla="*/ 10813 w 17316"/>
                <a:gd name="connsiteY28" fmla="*/ 1413 h 10847"/>
                <a:gd name="connsiteX29" fmla="*/ 10618 w 17316"/>
                <a:gd name="connsiteY29" fmla="*/ 1218 h 10847"/>
                <a:gd name="connsiteX30" fmla="*/ 10424 w 17316"/>
                <a:gd name="connsiteY30" fmla="*/ 1048 h 10847"/>
                <a:gd name="connsiteX31" fmla="*/ 10204 w 17316"/>
                <a:gd name="connsiteY31" fmla="*/ 877 h 10847"/>
                <a:gd name="connsiteX32" fmla="*/ 9961 w 17316"/>
                <a:gd name="connsiteY32" fmla="*/ 707 h 10847"/>
                <a:gd name="connsiteX33" fmla="*/ 9717 w 17316"/>
                <a:gd name="connsiteY33" fmla="*/ 560 h 10847"/>
                <a:gd name="connsiteX34" fmla="*/ 9474 w 17316"/>
                <a:gd name="connsiteY34" fmla="*/ 439 h 10847"/>
                <a:gd name="connsiteX35" fmla="*/ 9230 w 17316"/>
                <a:gd name="connsiteY35" fmla="*/ 317 h 10847"/>
                <a:gd name="connsiteX36" fmla="*/ 8962 w 17316"/>
                <a:gd name="connsiteY36" fmla="*/ 219 h 10847"/>
                <a:gd name="connsiteX37" fmla="*/ 8694 w 17316"/>
                <a:gd name="connsiteY37" fmla="*/ 146 h 10847"/>
                <a:gd name="connsiteX38" fmla="*/ 8402 w 17316"/>
                <a:gd name="connsiteY38" fmla="*/ 73 h 10847"/>
                <a:gd name="connsiteX39" fmla="*/ 8134 w 17316"/>
                <a:gd name="connsiteY39" fmla="*/ 25 h 10847"/>
                <a:gd name="connsiteX40" fmla="*/ 7842 w 17316"/>
                <a:gd name="connsiteY40" fmla="*/ 0 h 10847"/>
                <a:gd name="connsiteX41" fmla="*/ 7550 w 17316"/>
                <a:gd name="connsiteY41" fmla="*/ 0 h 10847"/>
                <a:gd name="connsiteX42" fmla="*/ 7550 w 17316"/>
                <a:gd name="connsiteY42" fmla="*/ 0 h 10847"/>
                <a:gd name="connsiteX43" fmla="*/ 7087 w 17316"/>
                <a:gd name="connsiteY43" fmla="*/ 25 h 10847"/>
                <a:gd name="connsiteX44" fmla="*/ 6649 w 17316"/>
                <a:gd name="connsiteY44" fmla="*/ 98 h 10847"/>
                <a:gd name="connsiteX45" fmla="*/ 6210 w 17316"/>
                <a:gd name="connsiteY45" fmla="*/ 195 h 10847"/>
                <a:gd name="connsiteX46" fmla="*/ 5796 w 17316"/>
                <a:gd name="connsiteY46" fmla="*/ 341 h 10847"/>
                <a:gd name="connsiteX47" fmla="*/ 5406 w 17316"/>
                <a:gd name="connsiteY47" fmla="*/ 536 h 10847"/>
                <a:gd name="connsiteX48" fmla="*/ 5041 w 17316"/>
                <a:gd name="connsiteY48" fmla="*/ 755 h 10847"/>
                <a:gd name="connsiteX49" fmla="*/ 4700 w 17316"/>
                <a:gd name="connsiteY49" fmla="*/ 1023 h 10847"/>
                <a:gd name="connsiteX50" fmla="*/ 4384 w 17316"/>
                <a:gd name="connsiteY50" fmla="*/ 1315 h 10847"/>
                <a:gd name="connsiteX51" fmla="*/ 4091 w 17316"/>
                <a:gd name="connsiteY51" fmla="*/ 1632 h 10847"/>
                <a:gd name="connsiteX52" fmla="*/ 3823 w 17316"/>
                <a:gd name="connsiteY52" fmla="*/ 1973 h 10847"/>
                <a:gd name="connsiteX53" fmla="*/ 3604 w 17316"/>
                <a:gd name="connsiteY53" fmla="*/ 2338 h 10847"/>
                <a:gd name="connsiteX54" fmla="*/ 3409 w 17316"/>
                <a:gd name="connsiteY54" fmla="*/ 2728 h 10847"/>
                <a:gd name="connsiteX55" fmla="*/ 3263 w 17316"/>
                <a:gd name="connsiteY55" fmla="*/ 3142 h 10847"/>
                <a:gd name="connsiteX56" fmla="*/ 3141 w 17316"/>
                <a:gd name="connsiteY56" fmla="*/ 3580 h 10847"/>
                <a:gd name="connsiteX57" fmla="*/ 3093 w 17316"/>
                <a:gd name="connsiteY57" fmla="*/ 4019 h 10847"/>
                <a:gd name="connsiteX58" fmla="*/ 3068 w 17316"/>
                <a:gd name="connsiteY58" fmla="*/ 4482 h 10847"/>
                <a:gd name="connsiteX59" fmla="*/ 3068 w 17316"/>
                <a:gd name="connsiteY59" fmla="*/ 4482 h 10847"/>
                <a:gd name="connsiteX60" fmla="*/ 3068 w 17316"/>
                <a:gd name="connsiteY60" fmla="*/ 4774 h 10847"/>
                <a:gd name="connsiteX61" fmla="*/ 3020 w 17316"/>
                <a:gd name="connsiteY61" fmla="*/ 4774 h 10847"/>
                <a:gd name="connsiteX62" fmla="*/ 3020 w 17316"/>
                <a:gd name="connsiteY62" fmla="*/ 4774 h 10847"/>
                <a:gd name="connsiteX63" fmla="*/ 2703 w 17316"/>
                <a:gd name="connsiteY63" fmla="*/ 4774 h 10847"/>
                <a:gd name="connsiteX64" fmla="*/ 2411 w 17316"/>
                <a:gd name="connsiteY64" fmla="*/ 4823 h 10847"/>
                <a:gd name="connsiteX65" fmla="*/ 2119 w 17316"/>
                <a:gd name="connsiteY65" fmla="*/ 4896 h 10847"/>
                <a:gd name="connsiteX66" fmla="*/ 1826 w 17316"/>
                <a:gd name="connsiteY66" fmla="*/ 5017 h 10847"/>
                <a:gd name="connsiteX67" fmla="*/ 1583 w 17316"/>
                <a:gd name="connsiteY67" fmla="*/ 5139 h 10847"/>
                <a:gd name="connsiteX68" fmla="*/ 1315 w 17316"/>
                <a:gd name="connsiteY68" fmla="*/ 5285 h 10847"/>
                <a:gd name="connsiteX69" fmla="*/ 1096 w 17316"/>
                <a:gd name="connsiteY69" fmla="*/ 5456 h 10847"/>
                <a:gd name="connsiteX70" fmla="*/ 876 w 17316"/>
                <a:gd name="connsiteY70" fmla="*/ 5651 h 10847"/>
                <a:gd name="connsiteX71" fmla="*/ 682 w 17316"/>
                <a:gd name="connsiteY71" fmla="*/ 5870 h 10847"/>
                <a:gd name="connsiteX72" fmla="*/ 511 w 17316"/>
                <a:gd name="connsiteY72" fmla="*/ 6113 h 10847"/>
                <a:gd name="connsiteX73" fmla="*/ 365 w 17316"/>
                <a:gd name="connsiteY73" fmla="*/ 6357 h 10847"/>
                <a:gd name="connsiteX74" fmla="*/ 219 w 17316"/>
                <a:gd name="connsiteY74" fmla="*/ 6625 h 10847"/>
                <a:gd name="connsiteX75" fmla="*/ 121 w 17316"/>
                <a:gd name="connsiteY75" fmla="*/ 6893 h 10847"/>
                <a:gd name="connsiteX76" fmla="*/ 48 w 17316"/>
                <a:gd name="connsiteY76" fmla="*/ 7185 h 10847"/>
                <a:gd name="connsiteX77" fmla="*/ 0 w 17316"/>
                <a:gd name="connsiteY77" fmla="*/ 7477 h 10847"/>
                <a:gd name="connsiteX78" fmla="*/ 0 w 17316"/>
                <a:gd name="connsiteY78" fmla="*/ 7794 h 10847"/>
                <a:gd name="connsiteX79" fmla="*/ 0 w 17316"/>
                <a:gd name="connsiteY79" fmla="*/ 7794 h 10847"/>
                <a:gd name="connsiteX80" fmla="*/ 0 w 17316"/>
                <a:gd name="connsiteY80" fmla="*/ 8110 h 10847"/>
                <a:gd name="connsiteX81" fmla="*/ 48 w 17316"/>
                <a:gd name="connsiteY81" fmla="*/ 8403 h 10847"/>
                <a:gd name="connsiteX82" fmla="*/ 121 w 17316"/>
                <a:gd name="connsiteY82" fmla="*/ 8695 h 10847"/>
                <a:gd name="connsiteX83" fmla="*/ 219 w 17316"/>
                <a:gd name="connsiteY83" fmla="*/ 8963 h 10847"/>
                <a:gd name="connsiteX84" fmla="*/ 365 w 17316"/>
                <a:gd name="connsiteY84" fmla="*/ 9231 h 10847"/>
                <a:gd name="connsiteX85" fmla="*/ 511 w 17316"/>
                <a:gd name="connsiteY85" fmla="*/ 9474 h 10847"/>
                <a:gd name="connsiteX86" fmla="*/ 682 w 17316"/>
                <a:gd name="connsiteY86" fmla="*/ 9718 h 10847"/>
                <a:gd name="connsiteX87" fmla="*/ 876 w 17316"/>
                <a:gd name="connsiteY87" fmla="*/ 9937 h 10847"/>
                <a:gd name="connsiteX88" fmla="*/ 1096 w 17316"/>
                <a:gd name="connsiteY88" fmla="*/ 10132 h 10847"/>
                <a:gd name="connsiteX89" fmla="*/ 1315 w 17316"/>
                <a:gd name="connsiteY89" fmla="*/ 10302 h 10847"/>
                <a:gd name="connsiteX90" fmla="*/ 1583 w 17316"/>
                <a:gd name="connsiteY90" fmla="*/ 10449 h 10847"/>
                <a:gd name="connsiteX91" fmla="*/ 1826 w 17316"/>
                <a:gd name="connsiteY91" fmla="*/ 10570 h 10847"/>
                <a:gd name="connsiteX92" fmla="*/ 2119 w 17316"/>
                <a:gd name="connsiteY92" fmla="*/ 10692 h 10847"/>
                <a:gd name="connsiteX93" fmla="*/ 2411 w 17316"/>
                <a:gd name="connsiteY93" fmla="*/ 10765 h 10847"/>
                <a:gd name="connsiteX94" fmla="*/ 2703 w 17316"/>
                <a:gd name="connsiteY94" fmla="*/ 10814 h 10847"/>
                <a:gd name="connsiteX95" fmla="*/ 3020 w 17316"/>
                <a:gd name="connsiteY95" fmla="*/ 10814 h 10847"/>
                <a:gd name="connsiteX96" fmla="*/ 5133 w 17316"/>
                <a:gd name="connsiteY96" fmla="*/ 10847 h 10847"/>
                <a:gd name="connsiteX97" fmla="*/ 17316 w 17316"/>
                <a:gd name="connsiteY97" fmla="*/ 10570 h 10847"/>
                <a:gd name="connsiteX98" fmla="*/ 15368 w 17316"/>
                <a:gd name="connsiteY98" fmla="*/ 4774 h 10847"/>
                <a:gd name="connsiteX0" fmla="*/ 17316 w 17708"/>
                <a:gd name="connsiteY0" fmla="*/ 10570 h 10962"/>
                <a:gd name="connsiteX1" fmla="*/ 15368 w 17708"/>
                <a:gd name="connsiteY1" fmla="*/ 4774 h 10962"/>
                <a:gd name="connsiteX2" fmla="*/ 15368 w 17708"/>
                <a:gd name="connsiteY2" fmla="*/ 4774 h 10962"/>
                <a:gd name="connsiteX3" fmla="*/ 15392 w 17708"/>
                <a:gd name="connsiteY3" fmla="*/ 4482 h 10962"/>
                <a:gd name="connsiteX4" fmla="*/ 15392 w 17708"/>
                <a:gd name="connsiteY4" fmla="*/ 4482 h 10962"/>
                <a:gd name="connsiteX5" fmla="*/ 15368 w 17708"/>
                <a:gd name="connsiteY5" fmla="*/ 4189 h 10962"/>
                <a:gd name="connsiteX6" fmla="*/ 15343 w 17708"/>
                <a:gd name="connsiteY6" fmla="*/ 3921 h 10962"/>
                <a:gd name="connsiteX7" fmla="*/ 15270 w 17708"/>
                <a:gd name="connsiteY7" fmla="*/ 3654 h 10962"/>
                <a:gd name="connsiteX8" fmla="*/ 15173 w 17708"/>
                <a:gd name="connsiteY8" fmla="*/ 3410 h 10962"/>
                <a:gd name="connsiteX9" fmla="*/ 15051 w 17708"/>
                <a:gd name="connsiteY9" fmla="*/ 3166 h 10962"/>
                <a:gd name="connsiteX10" fmla="*/ 14929 w 17708"/>
                <a:gd name="connsiteY10" fmla="*/ 2947 h 10962"/>
                <a:gd name="connsiteX11" fmla="*/ 14759 w 17708"/>
                <a:gd name="connsiteY11" fmla="*/ 2728 h 10962"/>
                <a:gd name="connsiteX12" fmla="*/ 14588 w 17708"/>
                <a:gd name="connsiteY12" fmla="*/ 2533 h 10962"/>
                <a:gd name="connsiteX13" fmla="*/ 14393 w 17708"/>
                <a:gd name="connsiteY13" fmla="*/ 2363 h 10962"/>
                <a:gd name="connsiteX14" fmla="*/ 14174 w 17708"/>
                <a:gd name="connsiteY14" fmla="*/ 2192 h 10962"/>
                <a:gd name="connsiteX15" fmla="*/ 13955 w 17708"/>
                <a:gd name="connsiteY15" fmla="*/ 2070 h 10962"/>
                <a:gd name="connsiteX16" fmla="*/ 13711 w 17708"/>
                <a:gd name="connsiteY16" fmla="*/ 1949 h 10962"/>
                <a:gd name="connsiteX17" fmla="*/ 13468 w 17708"/>
                <a:gd name="connsiteY17" fmla="*/ 1851 h 10962"/>
                <a:gd name="connsiteX18" fmla="*/ 13200 w 17708"/>
                <a:gd name="connsiteY18" fmla="*/ 1778 h 10962"/>
                <a:gd name="connsiteX19" fmla="*/ 12932 w 17708"/>
                <a:gd name="connsiteY19" fmla="*/ 1754 h 10962"/>
                <a:gd name="connsiteX20" fmla="*/ 12640 w 17708"/>
                <a:gd name="connsiteY20" fmla="*/ 1729 h 10962"/>
                <a:gd name="connsiteX21" fmla="*/ 12640 w 17708"/>
                <a:gd name="connsiteY21" fmla="*/ 1729 h 10962"/>
                <a:gd name="connsiteX22" fmla="*/ 12299 w 17708"/>
                <a:gd name="connsiteY22" fmla="*/ 1754 h 10962"/>
                <a:gd name="connsiteX23" fmla="*/ 11958 w 17708"/>
                <a:gd name="connsiteY23" fmla="*/ 1827 h 10962"/>
                <a:gd name="connsiteX24" fmla="*/ 11617 w 17708"/>
                <a:gd name="connsiteY24" fmla="*/ 1924 h 10962"/>
                <a:gd name="connsiteX25" fmla="*/ 11325 w 17708"/>
                <a:gd name="connsiteY25" fmla="*/ 2070 h 10962"/>
                <a:gd name="connsiteX26" fmla="*/ 11325 w 17708"/>
                <a:gd name="connsiteY26" fmla="*/ 2070 h 10962"/>
                <a:gd name="connsiteX27" fmla="*/ 11154 w 17708"/>
                <a:gd name="connsiteY27" fmla="*/ 1851 h 10962"/>
                <a:gd name="connsiteX28" fmla="*/ 10984 w 17708"/>
                <a:gd name="connsiteY28" fmla="*/ 1632 h 10962"/>
                <a:gd name="connsiteX29" fmla="*/ 10813 w 17708"/>
                <a:gd name="connsiteY29" fmla="*/ 1413 h 10962"/>
                <a:gd name="connsiteX30" fmla="*/ 10618 w 17708"/>
                <a:gd name="connsiteY30" fmla="*/ 1218 h 10962"/>
                <a:gd name="connsiteX31" fmla="*/ 10424 w 17708"/>
                <a:gd name="connsiteY31" fmla="*/ 1048 h 10962"/>
                <a:gd name="connsiteX32" fmla="*/ 10204 w 17708"/>
                <a:gd name="connsiteY32" fmla="*/ 877 h 10962"/>
                <a:gd name="connsiteX33" fmla="*/ 9961 w 17708"/>
                <a:gd name="connsiteY33" fmla="*/ 707 h 10962"/>
                <a:gd name="connsiteX34" fmla="*/ 9717 w 17708"/>
                <a:gd name="connsiteY34" fmla="*/ 560 h 10962"/>
                <a:gd name="connsiteX35" fmla="*/ 9474 w 17708"/>
                <a:gd name="connsiteY35" fmla="*/ 439 h 10962"/>
                <a:gd name="connsiteX36" fmla="*/ 9230 w 17708"/>
                <a:gd name="connsiteY36" fmla="*/ 317 h 10962"/>
                <a:gd name="connsiteX37" fmla="*/ 8962 w 17708"/>
                <a:gd name="connsiteY37" fmla="*/ 219 h 10962"/>
                <a:gd name="connsiteX38" fmla="*/ 8694 w 17708"/>
                <a:gd name="connsiteY38" fmla="*/ 146 h 10962"/>
                <a:gd name="connsiteX39" fmla="*/ 8402 w 17708"/>
                <a:gd name="connsiteY39" fmla="*/ 73 h 10962"/>
                <a:gd name="connsiteX40" fmla="*/ 8134 w 17708"/>
                <a:gd name="connsiteY40" fmla="*/ 25 h 10962"/>
                <a:gd name="connsiteX41" fmla="*/ 7842 w 17708"/>
                <a:gd name="connsiteY41" fmla="*/ 0 h 10962"/>
                <a:gd name="connsiteX42" fmla="*/ 7550 w 17708"/>
                <a:gd name="connsiteY42" fmla="*/ 0 h 10962"/>
                <a:gd name="connsiteX43" fmla="*/ 7550 w 17708"/>
                <a:gd name="connsiteY43" fmla="*/ 0 h 10962"/>
                <a:gd name="connsiteX44" fmla="*/ 7087 w 17708"/>
                <a:gd name="connsiteY44" fmla="*/ 25 h 10962"/>
                <a:gd name="connsiteX45" fmla="*/ 6649 w 17708"/>
                <a:gd name="connsiteY45" fmla="*/ 98 h 10962"/>
                <a:gd name="connsiteX46" fmla="*/ 6210 w 17708"/>
                <a:gd name="connsiteY46" fmla="*/ 195 h 10962"/>
                <a:gd name="connsiteX47" fmla="*/ 5796 w 17708"/>
                <a:gd name="connsiteY47" fmla="*/ 341 h 10962"/>
                <a:gd name="connsiteX48" fmla="*/ 5406 w 17708"/>
                <a:gd name="connsiteY48" fmla="*/ 536 h 10962"/>
                <a:gd name="connsiteX49" fmla="*/ 5041 w 17708"/>
                <a:gd name="connsiteY49" fmla="*/ 755 h 10962"/>
                <a:gd name="connsiteX50" fmla="*/ 4700 w 17708"/>
                <a:gd name="connsiteY50" fmla="*/ 1023 h 10962"/>
                <a:gd name="connsiteX51" fmla="*/ 4384 w 17708"/>
                <a:gd name="connsiteY51" fmla="*/ 1315 h 10962"/>
                <a:gd name="connsiteX52" fmla="*/ 4091 w 17708"/>
                <a:gd name="connsiteY52" fmla="*/ 1632 h 10962"/>
                <a:gd name="connsiteX53" fmla="*/ 3823 w 17708"/>
                <a:gd name="connsiteY53" fmla="*/ 1973 h 10962"/>
                <a:gd name="connsiteX54" fmla="*/ 3604 w 17708"/>
                <a:gd name="connsiteY54" fmla="*/ 2338 h 10962"/>
                <a:gd name="connsiteX55" fmla="*/ 3409 w 17708"/>
                <a:gd name="connsiteY55" fmla="*/ 2728 h 10962"/>
                <a:gd name="connsiteX56" fmla="*/ 3263 w 17708"/>
                <a:gd name="connsiteY56" fmla="*/ 3142 h 10962"/>
                <a:gd name="connsiteX57" fmla="*/ 3141 w 17708"/>
                <a:gd name="connsiteY57" fmla="*/ 3580 h 10962"/>
                <a:gd name="connsiteX58" fmla="*/ 3093 w 17708"/>
                <a:gd name="connsiteY58" fmla="*/ 4019 h 10962"/>
                <a:gd name="connsiteX59" fmla="*/ 3068 w 17708"/>
                <a:gd name="connsiteY59" fmla="*/ 4482 h 10962"/>
                <a:gd name="connsiteX60" fmla="*/ 3068 w 17708"/>
                <a:gd name="connsiteY60" fmla="*/ 4482 h 10962"/>
                <a:gd name="connsiteX61" fmla="*/ 3068 w 17708"/>
                <a:gd name="connsiteY61" fmla="*/ 4774 h 10962"/>
                <a:gd name="connsiteX62" fmla="*/ 3020 w 17708"/>
                <a:gd name="connsiteY62" fmla="*/ 4774 h 10962"/>
                <a:gd name="connsiteX63" fmla="*/ 3020 w 17708"/>
                <a:gd name="connsiteY63" fmla="*/ 4774 h 10962"/>
                <a:gd name="connsiteX64" fmla="*/ 2703 w 17708"/>
                <a:gd name="connsiteY64" fmla="*/ 4774 h 10962"/>
                <a:gd name="connsiteX65" fmla="*/ 2411 w 17708"/>
                <a:gd name="connsiteY65" fmla="*/ 4823 h 10962"/>
                <a:gd name="connsiteX66" fmla="*/ 2119 w 17708"/>
                <a:gd name="connsiteY66" fmla="*/ 4896 h 10962"/>
                <a:gd name="connsiteX67" fmla="*/ 1826 w 17708"/>
                <a:gd name="connsiteY67" fmla="*/ 5017 h 10962"/>
                <a:gd name="connsiteX68" fmla="*/ 1583 w 17708"/>
                <a:gd name="connsiteY68" fmla="*/ 5139 h 10962"/>
                <a:gd name="connsiteX69" fmla="*/ 1315 w 17708"/>
                <a:gd name="connsiteY69" fmla="*/ 5285 h 10962"/>
                <a:gd name="connsiteX70" fmla="*/ 1096 w 17708"/>
                <a:gd name="connsiteY70" fmla="*/ 5456 h 10962"/>
                <a:gd name="connsiteX71" fmla="*/ 876 w 17708"/>
                <a:gd name="connsiteY71" fmla="*/ 5651 h 10962"/>
                <a:gd name="connsiteX72" fmla="*/ 682 w 17708"/>
                <a:gd name="connsiteY72" fmla="*/ 5870 h 10962"/>
                <a:gd name="connsiteX73" fmla="*/ 511 w 17708"/>
                <a:gd name="connsiteY73" fmla="*/ 6113 h 10962"/>
                <a:gd name="connsiteX74" fmla="*/ 365 w 17708"/>
                <a:gd name="connsiteY74" fmla="*/ 6357 h 10962"/>
                <a:gd name="connsiteX75" fmla="*/ 219 w 17708"/>
                <a:gd name="connsiteY75" fmla="*/ 6625 h 10962"/>
                <a:gd name="connsiteX76" fmla="*/ 121 w 17708"/>
                <a:gd name="connsiteY76" fmla="*/ 6893 h 10962"/>
                <a:gd name="connsiteX77" fmla="*/ 48 w 17708"/>
                <a:gd name="connsiteY77" fmla="*/ 7185 h 10962"/>
                <a:gd name="connsiteX78" fmla="*/ 0 w 17708"/>
                <a:gd name="connsiteY78" fmla="*/ 7477 h 10962"/>
                <a:gd name="connsiteX79" fmla="*/ 0 w 17708"/>
                <a:gd name="connsiteY79" fmla="*/ 7794 h 10962"/>
                <a:gd name="connsiteX80" fmla="*/ 0 w 17708"/>
                <a:gd name="connsiteY80" fmla="*/ 7794 h 10962"/>
                <a:gd name="connsiteX81" fmla="*/ 0 w 17708"/>
                <a:gd name="connsiteY81" fmla="*/ 8110 h 10962"/>
                <a:gd name="connsiteX82" fmla="*/ 48 w 17708"/>
                <a:gd name="connsiteY82" fmla="*/ 8403 h 10962"/>
                <a:gd name="connsiteX83" fmla="*/ 121 w 17708"/>
                <a:gd name="connsiteY83" fmla="*/ 8695 h 10962"/>
                <a:gd name="connsiteX84" fmla="*/ 219 w 17708"/>
                <a:gd name="connsiteY84" fmla="*/ 8963 h 10962"/>
                <a:gd name="connsiteX85" fmla="*/ 365 w 17708"/>
                <a:gd name="connsiteY85" fmla="*/ 9231 h 10962"/>
                <a:gd name="connsiteX86" fmla="*/ 511 w 17708"/>
                <a:gd name="connsiteY86" fmla="*/ 9474 h 10962"/>
                <a:gd name="connsiteX87" fmla="*/ 682 w 17708"/>
                <a:gd name="connsiteY87" fmla="*/ 9718 h 10962"/>
                <a:gd name="connsiteX88" fmla="*/ 876 w 17708"/>
                <a:gd name="connsiteY88" fmla="*/ 9937 h 10962"/>
                <a:gd name="connsiteX89" fmla="*/ 1096 w 17708"/>
                <a:gd name="connsiteY89" fmla="*/ 10132 h 10962"/>
                <a:gd name="connsiteX90" fmla="*/ 1315 w 17708"/>
                <a:gd name="connsiteY90" fmla="*/ 10302 h 10962"/>
                <a:gd name="connsiteX91" fmla="*/ 1583 w 17708"/>
                <a:gd name="connsiteY91" fmla="*/ 10449 h 10962"/>
                <a:gd name="connsiteX92" fmla="*/ 1826 w 17708"/>
                <a:gd name="connsiteY92" fmla="*/ 10570 h 10962"/>
                <a:gd name="connsiteX93" fmla="*/ 2119 w 17708"/>
                <a:gd name="connsiteY93" fmla="*/ 10692 h 10962"/>
                <a:gd name="connsiteX94" fmla="*/ 2411 w 17708"/>
                <a:gd name="connsiteY94" fmla="*/ 10765 h 10962"/>
                <a:gd name="connsiteX95" fmla="*/ 2703 w 17708"/>
                <a:gd name="connsiteY95" fmla="*/ 10814 h 10962"/>
                <a:gd name="connsiteX96" fmla="*/ 3020 w 17708"/>
                <a:gd name="connsiteY96" fmla="*/ 10814 h 10962"/>
                <a:gd name="connsiteX97" fmla="*/ 5133 w 17708"/>
                <a:gd name="connsiteY97" fmla="*/ 10847 h 10962"/>
                <a:gd name="connsiteX98" fmla="*/ 17708 w 17708"/>
                <a:gd name="connsiteY98" fmla="*/ 10962 h 10962"/>
                <a:gd name="connsiteX0" fmla="*/ 15368 w 17708"/>
                <a:gd name="connsiteY0" fmla="*/ 4774 h 10962"/>
                <a:gd name="connsiteX1" fmla="*/ 15368 w 17708"/>
                <a:gd name="connsiteY1" fmla="*/ 4774 h 10962"/>
                <a:gd name="connsiteX2" fmla="*/ 15392 w 17708"/>
                <a:gd name="connsiteY2" fmla="*/ 4482 h 10962"/>
                <a:gd name="connsiteX3" fmla="*/ 15392 w 17708"/>
                <a:gd name="connsiteY3" fmla="*/ 4482 h 10962"/>
                <a:gd name="connsiteX4" fmla="*/ 15368 w 17708"/>
                <a:gd name="connsiteY4" fmla="*/ 4189 h 10962"/>
                <a:gd name="connsiteX5" fmla="*/ 15343 w 17708"/>
                <a:gd name="connsiteY5" fmla="*/ 3921 h 10962"/>
                <a:gd name="connsiteX6" fmla="*/ 15270 w 17708"/>
                <a:gd name="connsiteY6" fmla="*/ 3654 h 10962"/>
                <a:gd name="connsiteX7" fmla="*/ 15173 w 17708"/>
                <a:gd name="connsiteY7" fmla="*/ 3410 h 10962"/>
                <a:gd name="connsiteX8" fmla="*/ 15051 w 17708"/>
                <a:gd name="connsiteY8" fmla="*/ 3166 h 10962"/>
                <a:gd name="connsiteX9" fmla="*/ 14929 w 17708"/>
                <a:gd name="connsiteY9" fmla="*/ 2947 h 10962"/>
                <a:gd name="connsiteX10" fmla="*/ 14759 w 17708"/>
                <a:gd name="connsiteY10" fmla="*/ 2728 h 10962"/>
                <a:gd name="connsiteX11" fmla="*/ 14588 w 17708"/>
                <a:gd name="connsiteY11" fmla="*/ 2533 h 10962"/>
                <a:gd name="connsiteX12" fmla="*/ 14393 w 17708"/>
                <a:gd name="connsiteY12" fmla="*/ 2363 h 10962"/>
                <a:gd name="connsiteX13" fmla="*/ 14174 w 17708"/>
                <a:gd name="connsiteY13" fmla="*/ 2192 h 10962"/>
                <a:gd name="connsiteX14" fmla="*/ 13955 w 17708"/>
                <a:gd name="connsiteY14" fmla="*/ 2070 h 10962"/>
                <a:gd name="connsiteX15" fmla="*/ 13711 w 17708"/>
                <a:gd name="connsiteY15" fmla="*/ 1949 h 10962"/>
                <a:gd name="connsiteX16" fmla="*/ 13468 w 17708"/>
                <a:gd name="connsiteY16" fmla="*/ 1851 h 10962"/>
                <a:gd name="connsiteX17" fmla="*/ 13200 w 17708"/>
                <a:gd name="connsiteY17" fmla="*/ 1778 h 10962"/>
                <a:gd name="connsiteX18" fmla="*/ 12932 w 17708"/>
                <a:gd name="connsiteY18" fmla="*/ 1754 h 10962"/>
                <a:gd name="connsiteX19" fmla="*/ 12640 w 17708"/>
                <a:gd name="connsiteY19" fmla="*/ 1729 h 10962"/>
                <a:gd name="connsiteX20" fmla="*/ 12640 w 17708"/>
                <a:gd name="connsiteY20" fmla="*/ 1729 h 10962"/>
                <a:gd name="connsiteX21" fmla="*/ 12299 w 17708"/>
                <a:gd name="connsiteY21" fmla="*/ 1754 h 10962"/>
                <a:gd name="connsiteX22" fmla="*/ 11958 w 17708"/>
                <a:gd name="connsiteY22" fmla="*/ 1827 h 10962"/>
                <a:gd name="connsiteX23" fmla="*/ 11617 w 17708"/>
                <a:gd name="connsiteY23" fmla="*/ 1924 h 10962"/>
                <a:gd name="connsiteX24" fmla="*/ 11325 w 17708"/>
                <a:gd name="connsiteY24" fmla="*/ 2070 h 10962"/>
                <a:gd name="connsiteX25" fmla="*/ 11325 w 17708"/>
                <a:gd name="connsiteY25" fmla="*/ 2070 h 10962"/>
                <a:gd name="connsiteX26" fmla="*/ 11154 w 17708"/>
                <a:gd name="connsiteY26" fmla="*/ 1851 h 10962"/>
                <a:gd name="connsiteX27" fmla="*/ 10984 w 17708"/>
                <a:gd name="connsiteY27" fmla="*/ 1632 h 10962"/>
                <a:gd name="connsiteX28" fmla="*/ 10813 w 17708"/>
                <a:gd name="connsiteY28" fmla="*/ 1413 h 10962"/>
                <a:gd name="connsiteX29" fmla="*/ 10618 w 17708"/>
                <a:gd name="connsiteY29" fmla="*/ 1218 h 10962"/>
                <a:gd name="connsiteX30" fmla="*/ 10424 w 17708"/>
                <a:gd name="connsiteY30" fmla="*/ 1048 h 10962"/>
                <a:gd name="connsiteX31" fmla="*/ 10204 w 17708"/>
                <a:gd name="connsiteY31" fmla="*/ 877 h 10962"/>
                <a:gd name="connsiteX32" fmla="*/ 9961 w 17708"/>
                <a:gd name="connsiteY32" fmla="*/ 707 h 10962"/>
                <a:gd name="connsiteX33" fmla="*/ 9717 w 17708"/>
                <a:gd name="connsiteY33" fmla="*/ 560 h 10962"/>
                <a:gd name="connsiteX34" fmla="*/ 9474 w 17708"/>
                <a:gd name="connsiteY34" fmla="*/ 439 h 10962"/>
                <a:gd name="connsiteX35" fmla="*/ 9230 w 17708"/>
                <a:gd name="connsiteY35" fmla="*/ 317 h 10962"/>
                <a:gd name="connsiteX36" fmla="*/ 8962 w 17708"/>
                <a:gd name="connsiteY36" fmla="*/ 219 h 10962"/>
                <a:gd name="connsiteX37" fmla="*/ 8694 w 17708"/>
                <a:gd name="connsiteY37" fmla="*/ 146 h 10962"/>
                <a:gd name="connsiteX38" fmla="*/ 8402 w 17708"/>
                <a:gd name="connsiteY38" fmla="*/ 73 h 10962"/>
                <a:gd name="connsiteX39" fmla="*/ 8134 w 17708"/>
                <a:gd name="connsiteY39" fmla="*/ 25 h 10962"/>
                <a:gd name="connsiteX40" fmla="*/ 7842 w 17708"/>
                <a:gd name="connsiteY40" fmla="*/ 0 h 10962"/>
                <a:gd name="connsiteX41" fmla="*/ 7550 w 17708"/>
                <a:gd name="connsiteY41" fmla="*/ 0 h 10962"/>
                <a:gd name="connsiteX42" fmla="*/ 7550 w 17708"/>
                <a:gd name="connsiteY42" fmla="*/ 0 h 10962"/>
                <a:gd name="connsiteX43" fmla="*/ 7087 w 17708"/>
                <a:gd name="connsiteY43" fmla="*/ 25 h 10962"/>
                <a:gd name="connsiteX44" fmla="*/ 6649 w 17708"/>
                <a:gd name="connsiteY44" fmla="*/ 98 h 10962"/>
                <a:gd name="connsiteX45" fmla="*/ 6210 w 17708"/>
                <a:gd name="connsiteY45" fmla="*/ 195 h 10962"/>
                <a:gd name="connsiteX46" fmla="*/ 5796 w 17708"/>
                <a:gd name="connsiteY46" fmla="*/ 341 h 10962"/>
                <a:gd name="connsiteX47" fmla="*/ 5406 w 17708"/>
                <a:gd name="connsiteY47" fmla="*/ 536 h 10962"/>
                <a:gd name="connsiteX48" fmla="*/ 5041 w 17708"/>
                <a:gd name="connsiteY48" fmla="*/ 755 h 10962"/>
                <a:gd name="connsiteX49" fmla="*/ 4700 w 17708"/>
                <a:gd name="connsiteY49" fmla="*/ 1023 h 10962"/>
                <a:gd name="connsiteX50" fmla="*/ 4384 w 17708"/>
                <a:gd name="connsiteY50" fmla="*/ 1315 h 10962"/>
                <a:gd name="connsiteX51" fmla="*/ 4091 w 17708"/>
                <a:gd name="connsiteY51" fmla="*/ 1632 h 10962"/>
                <a:gd name="connsiteX52" fmla="*/ 3823 w 17708"/>
                <a:gd name="connsiteY52" fmla="*/ 1973 h 10962"/>
                <a:gd name="connsiteX53" fmla="*/ 3604 w 17708"/>
                <a:gd name="connsiteY53" fmla="*/ 2338 h 10962"/>
                <a:gd name="connsiteX54" fmla="*/ 3409 w 17708"/>
                <a:gd name="connsiteY54" fmla="*/ 2728 h 10962"/>
                <a:gd name="connsiteX55" fmla="*/ 3263 w 17708"/>
                <a:gd name="connsiteY55" fmla="*/ 3142 h 10962"/>
                <a:gd name="connsiteX56" fmla="*/ 3141 w 17708"/>
                <a:gd name="connsiteY56" fmla="*/ 3580 h 10962"/>
                <a:gd name="connsiteX57" fmla="*/ 3093 w 17708"/>
                <a:gd name="connsiteY57" fmla="*/ 4019 h 10962"/>
                <a:gd name="connsiteX58" fmla="*/ 3068 w 17708"/>
                <a:gd name="connsiteY58" fmla="*/ 4482 h 10962"/>
                <a:gd name="connsiteX59" fmla="*/ 3068 w 17708"/>
                <a:gd name="connsiteY59" fmla="*/ 4482 h 10962"/>
                <a:gd name="connsiteX60" fmla="*/ 3068 w 17708"/>
                <a:gd name="connsiteY60" fmla="*/ 4774 h 10962"/>
                <a:gd name="connsiteX61" fmla="*/ 3020 w 17708"/>
                <a:gd name="connsiteY61" fmla="*/ 4774 h 10962"/>
                <a:gd name="connsiteX62" fmla="*/ 3020 w 17708"/>
                <a:gd name="connsiteY62" fmla="*/ 4774 h 10962"/>
                <a:gd name="connsiteX63" fmla="*/ 2703 w 17708"/>
                <a:gd name="connsiteY63" fmla="*/ 4774 h 10962"/>
                <a:gd name="connsiteX64" fmla="*/ 2411 w 17708"/>
                <a:gd name="connsiteY64" fmla="*/ 4823 h 10962"/>
                <a:gd name="connsiteX65" fmla="*/ 2119 w 17708"/>
                <a:gd name="connsiteY65" fmla="*/ 4896 h 10962"/>
                <a:gd name="connsiteX66" fmla="*/ 1826 w 17708"/>
                <a:gd name="connsiteY66" fmla="*/ 5017 h 10962"/>
                <a:gd name="connsiteX67" fmla="*/ 1583 w 17708"/>
                <a:gd name="connsiteY67" fmla="*/ 5139 h 10962"/>
                <a:gd name="connsiteX68" fmla="*/ 1315 w 17708"/>
                <a:gd name="connsiteY68" fmla="*/ 5285 h 10962"/>
                <a:gd name="connsiteX69" fmla="*/ 1096 w 17708"/>
                <a:gd name="connsiteY69" fmla="*/ 5456 h 10962"/>
                <a:gd name="connsiteX70" fmla="*/ 876 w 17708"/>
                <a:gd name="connsiteY70" fmla="*/ 5651 h 10962"/>
                <a:gd name="connsiteX71" fmla="*/ 682 w 17708"/>
                <a:gd name="connsiteY71" fmla="*/ 5870 h 10962"/>
                <a:gd name="connsiteX72" fmla="*/ 511 w 17708"/>
                <a:gd name="connsiteY72" fmla="*/ 6113 h 10962"/>
                <a:gd name="connsiteX73" fmla="*/ 365 w 17708"/>
                <a:gd name="connsiteY73" fmla="*/ 6357 h 10962"/>
                <a:gd name="connsiteX74" fmla="*/ 219 w 17708"/>
                <a:gd name="connsiteY74" fmla="*/ 6625 h 10962"/>
                <a:gd name="connsiteX75" fmla="*/ 121 w 17708"/>
                <a:gd name="connsiteY75" fmla="*/ 6893 h 10962"/>
                <a:gd name="connsiteX76" fmla="*/ 48 w 17708"/>
                <a:gd name="connsiteY76" fmla="*/ 7185 h 10962"/>
                <a:gd name="connsiteX77" fmla="*/ 0 w 17708"/>
                <a:gd name="connsiteY77" fmla="*/ 7477 h 10962"/>
                <a:gd name="connsiteX78" fmla="*/ 0 w 17708"/>
                <a:gd name="connsiteY78" fmla="*/ 7794 h 10962"/>
                <a:gd name="connsiteX79" fmla="*/ 0 w 17708"/>
                <a:gd name="connsiteY79" fmla="*/ 7794 h 10962"/>
                <a:gd name="connsiteX80" fmla="*/ 0 w 17708"/>
                <a:gd name="connsiteY80" fmla="*/ 8110 h 10962"/>
                <a:gd name="connsiteX81" fmla="*/ 48 w 17708"/>
                <a:gd name="connsiteY81" fmla="*/ 8403 h 10962"/>
                <a:gd name="connsiteX82" fmla="*/ 121 w 17708"/>
                <a:gd name="connsiteY82" fmla="*/ 8695 h 10962"/>
                <a:gd name="connsiteX83" fmla="*/ 219 w 17708"/>
                <a:gd name="connsiteY83" fmla="*/ 8963 h 10962"/>
                <a:gd name="connsiteX84" fmla="*/ 365 w 17708"/>
                <a:gd name="connsiteY84" fmla="*/ 9231 h 10962"/>
                <a:gd name="connsiteX85" fmla="*/ 511 w 17708"/>
                <a:gd name="connsiteY85" fmla="*/ 9474 h 10962"/>
                <a:gd name="connsiteX86" fmla="*/ 682 w 17708"/>
                <a:gd name="connsiteY86" fmla="*/ 9718 h 10962"/>
                <a:gd name="connsiteX87" fmla="*/ 876 w 17708"/>
                <a:gd name="connsiteY87" fmla="*/ 9937 h 10962"/>
                <a:gd name="connsiteX88" fmla="*/ 1096 w 17708"/>
                <a:gd name="connsiteY88" fmla="*/ 10132 h 10962"/>
                <a:gd name="connsiteX89" fmla="*/ 1315 w 17708"/>
                <a:gd name="connsiteY89" fmla="*/ 10302 h 10962"/>
                <a:gd name="connsiteX90" fmla="*/ 1583 w 17708"/>
                <a:gd name="connsiteY90" fmla="*/ 10449 h 10962"/>
                <a:gd name="connsiteX91" fmla="*/ 1826 w 17708"/>
                <a:gd name="connsiteY91" fmla="*/ 10570 h 10962"/>
                <a:gd name="connsiteX92" fmla="*/ 2119 w 17708"/>
                <a:gd name="connsiteY92" fmla="*/ 10692 h 10962"/>
                <a:gd name="connsiteX93" fmla="*/ 2411 w 17708"/>
                <a:gd name="connsiteY93" fmla="*/ 10765 h 10962"/>
                <a:gd name="connsiteX94" fmla="*/ 2703 w 17708"/>
                <a:gd name="connsiteY94" fmla="*/ 10814 h 10962"/>
                <a:gd name="connsiteX95" fmla="*/ 3020 w 17708"/>
                <a:gd name="connsiteY95" fmla="*/ 10814 h 10962"/>
                <a:gd name="connsiteX96" fmla="*/ 5133 w 17708"/>
                <a:gd name="connsiteY96" fmla="*/ 10847 h 10962"/>
                <a:gd name="connsiteX97" fmla="*/ 17708 w 17708"/>
                <a:gd name="connsiteY97" fmla="*/ 10962 h 10962"/>
                <a:gd name="connsiteX0" fmla="*/ 15368 w 15392"/>
                <a:gd name="connsiteY0" fmla="*/ 4774 h 10847"/>
                <a:gd name="connsiteX1" fmla="*/ 15368 w 15392"/>
                <a:gd name="connsiteY1" fmla="*/ 4774 h 10847"/>
                <a:gd name="connsiteX2" fmla="*/ 15392 w 15392"/>
                <a:gd name="connsiteY2" fmla="*/ 4482 h 10847"/>
                <a:gd name="connsiteX3" fmla="*/ 15392 w 15392"/>
                <a:gd name="connsiteY3" fmla="*/ 4482 h 10847"/>
                <a:gd name="connsiteX4" fmla="*/ 15368 w 15392"/>
                <a:gd name="connsiteY4" fmla="*/ 4189 h 10847"/>
                <a:gd name="connsiteX5" fmla="*/ 15343 w 15392"/>
                <a:gd name="connsiteY5" fmla="*/ 3921 h 10847"/>
                <a:gd name="connsiteX6" fmla="*/ 15270 w 15392"/>
                <a:gd name="connsiteY6" fmla="*/ 3654 h 10847"/>
                <a:gd name="connsiteX7" fmla="*/ 15173 w 15392"/>
                <a:gd name="connsiteY7" fmla="*/ 3410 h 10847"/>
                <a:gd name="connsiteX8" fmla="*/ 15051 w 15392"/>
                <a:gd name="connsiteY8" fmla="*/ 3166 h 10847"/>
                <a:gd name="connsiteX9" fmla="*/ 14929 w 15392"/>
                <a:gd name="connsiteY9" fmla="*/ 2947 h 10847"/>
                <a:gd name="connsiteX10" fmla="*/ 14759 w 15392"/>
                <a:gd name="connsiteY10" fmla="*/ 2728 h 10847"/>
                <a:gd name="connsiteX11" fmla="*/ 14588 w 15392"/>
                <a:gd name="connsiteY11" fmla="*/ 2533 h 10847"/>
                <a:gd name="connsiteX12" fmla="*/ 14393 w 15392"/>
                <a:gd name="connsiteY12" fmla="*/ 2363 h 10847"/>
                <a:gd name="connsiteX13" fmla="*/ 14174 w 15392"/>
                <a:gd name="connsiteY13" fmla="*/ 2192 h 10847"/>
                <a:gd name="connsiteX14" fmla="*/ 13955 w 15392"/>
                <a:gd name="connsiteY14" fmla="*/ 2070 h 10847"/>
                <a:gd name="connsiteX15" fmla="*/ 13711 w 15392"/>
                <a:gd name="connsiteY15" fmla="*/ 1949 h 10847"/>
                <a:gd name="connsiteX16" fmla="*/ 13468 w 15392"/>
                <a:gd name="connsiteY16" fmla="*/ 1851 h 10847"/>
                <a:gd name="connsiteX17" fmla="*/ 13200 w 15392"/>
                <a:gd name="connsiteY17" fmla="*/ 1778 h 10847"/>
                <a:gd name="connsiteX18" fmla="*/ 12932 w 15392"/>
                <a:gd name="connsiteY18" fmla="*/ 1754 h 10847"/>
                <a:gd name="connsiteX19" fmla="*/ 12640 w 15392"/>
                <a:gd name="connsiteY19" fmla="*/ 1729 h 10847"/>
                <a:gd name="connsiteX20" fmla="*/ 12640 w 15392"/>
                <a:gd name="connsiteY20" fmla="*/ 1729 h 10847"/>
                <a:gd name="connsiteX21" fmla="*/ 12299 w 15392"/>
                <a:gd name="connsiteY21" fmla="*/ 1754 h 10847"/>
                <a:gd name="connsiteX22" fmla="*/ 11958 w 15392"/>
                <a:gd name="connsiteY22" fmla="*/ 1827 h 10847"/>
                <a:gd name="connsiteX23" fmla="*/ 11617 w 15392"/>
                <a:gd name="connsiteY23" fmla="*/ 1924 h 10847"/>
                <a:gd name="connsiteX24" fmla="*/ 11325 w 15392"/>
                <a:gd name="connsiteY24" fmla="*/ 2070 h 10847"/>
                <a:gd name="connsiteX25" fmla="*/ 11325 w 15392"/>
                <a:gd name="connsiteY25" fmla="*/ 2070 h 10847"/>
                <a:gd name="connsiteX26" fmla="*/ 11154 w 15392"/>
                <a:gd name="connsiteY26" fmla="*/ 1851 h 10847"/>
                <a:gd name="connsiteX27" fmla="*/ 10984 w 15392"/>
                <a:gd name="connsiteY27" fmla="*/ 1632 h 10847"/>
                <a:gd name="connsiteX28" fmla="*/ 10813 w 15392"/>
                <a:gd name="connsiteY28" fmla="*/ 1413 h 10847"/>
                <a:gd name="connsiteX29" fmla="*/ 10618 w 15392"/>
                <a:gd name="connsiteY29" fmla="*/ 1218 h 10847"/>
                <a:gd name="connsiteX30" fmla="*/ 10424 w 15392"/>
                <a:gd name="connsiteY30" fmla="*/ 1048 h 10847"/>
                <a:gd name="connsiteX31" fmla="*/ 10204 w 15392"/>
                <a:gd name="connsiteY31" fmla="*/ 877 h 10847"/>
                <a:gd name="connsiteX32" fmla="*/ 9961 w 15392"/>
                <a:gd name="connsiteY32" fmla="*/ 707 h 10847"/>
                <a:gd name="connsiteX33" fmla="*/ 9717 w 15392"/>
                <a:gd name="connsiteY33" fmla="*/ 560 h 10847"/>
                <a:gd name="connsiteX34" fmla="*/ 9474 w 15392"/>
                <a:gd name="connsiteY34" fmla="*/ 439 h 10847"/>
                <a:gd name="connsiteX35" fmla="*/ 9230 w 15392"/>
                <a:gd name="connsiteY35" fmla="*/ 317 h 10847"/>
                <a:gd name="connsiteX36" fmla="*/ 8962 w 15392"/>
                <a:gd name="connsiteY36" fmla="*/ 219 h 10847"/>
                <a:gd name="connsiteX37" fmla="*/ 8694 w 15392"/>
                <a:gd name="connsiteY37" fmla="*/ 146 h 10847"/>
                <a:gd name="connsiteX38" fmla="*/ 8402 w 15392"/>
                <a:gd name="connsiteY38" fmla="*/ 73 h 10847"/>
                <a:gd name="connsiteX39" fmla="*/ 8134 w 15392"/>
                <a:gd name="connsiteY39" fmla="*/ 25 h 10847"/>
                <a:gd name="connsiteX40" fmla="*/ 7842 w 15392"/>
                <a:gd name="connsiteY40" fmla="*/ 0 h 10847"/>
                <a:gd name="connsiteX41" fmla="*/ 7550 w 15392"/>
                <a:gd name="connsiteY41" fmla="*/ 0 h 10847"/>
                <a:gd name="connsiteX42" fmla="*/ 7550 w 15392"/>
                <a:gd name="connsiteY42" fmla="*/ 0 h 10847"/>
                <a:gd name="connsiteX43" fmla="*/ 7087 w 15392"/>
                <a:gd name="connsiteY43" fmla="*/ 25 h 10847"/>
                <a:gd name="connsiteX44" fmla="*/ 6649 w 15392"/>
                <a:gd name="connsiteY44" fmla="*/ 98 h 10847"/>
                <a:gd name="connsiteX45" fmla="*/ 6210 w 15392"/>
                <a:gd name="connsiteY45" fmla="*/ 195 h 10847"/>
                <a:gd name="connsiteX46" fmla="*/ 5796 w 15392"/>
                <a:gd name="connsiteY46" fmla="*/ 341 h 10847"/>
                <a:gd name="connsiteX47" fmla="*/ 5406 w 15392"/>
                <a:gd name="connsiteY47" fmla="*/ 536 h 10847"/>
                <a:gd name="connsiteX48" fmla="*/ 5041 w 15392"/>
                <a:gd name="connsiteY48" fmla="*/ 755 h 10847"/>
                <a:gd name="connsiteX49" fmla="*/ 4700 w 15392"/>
                <a:gd name="connsiteY49" fmla="*/ 1023 h 10847"/>
                <a:gd name="connsiteX50" fmla="*/ 4384 w 15392"/>
                <a:gd name="connsiteY50" fmla="*/ 1315 h 10847"/>
                <a:gd name="connsiteX51" fmla="*/ 4091 w 15392"/>
                <a:gd name="connsiteY51" fmla="*/ 1632 h 10847"/>
                <a:gd name="connsiteX52" fmla="*/ 3823 w 15392"/>
                <a:gd name="connsiteY52" fmla="*/ 1973 h 10847"/>
                <a:gd name="connsiteX53" fmla="*/ 3604 w 15392"/>
                <a:gd name="connsiteY53" fmla="*/ 2338 h 10847"/>
                <a:gd name="connsiteX54" fmla="*/ 3409 w 15392"/>
                <a:gd name="connsiteY54" fmla="*/ 2728 h 10847"/>
                <a:gd name="connsiteX55" fmla="*/ 3263 w 15392"/>
                <a:gd name="connsiteY55" fmla="*/ 3142 h 10847"/>
                <a:gd name="connsiteX56" fmla="*/ 3141 w 15392"/>
                <a:gd name="connsiteY56" fmla="*/ 3580 h 10847"/>
                <a:gd name="connsiteX57" fmla="*/ 3093 w 15392"/>
                <a:gd name="connsiteY57" fmla="*/ 4019 h 10847"/>
                <a:gd name="connsiteX58" fmla="*/ 3068 w 15392"/>
                <a:gd name="connsiteY58" fmla="*/ 4482 h 10847"/>
                <a:gd name="connsiteX59" fmla="*/ 3068 w 15392"/>
                <a:gd name="connsiteY59" fmla="*/ 4482 h 10847"/>
                <a:gd name="connsiteX60" fmla="*/ 3068 w 15392"/>
                <a:gd name="connsiteY60" fmla="*/ 4774 h 10847"/>
                <a:gd name="connsiteX61" fmla="*/ 3020 w 15392"/>
                <a:gd name="connsiteY61" fmla="*/ 4774 h 10847"/>
                <a:gd name="connsiteX62" fmla="*/ 3020 w 15392"/>
                <a:gd name="connsiteY62" fmla="*/ 4774 h 10847"/>
                <a:gd name="connsiteX63" fmla="*/ 2703 w 15392"/>
                <a:gd name="connsiteY63" fmla="*/ 4774 h 10847"/>
                <a:gd name="connsiteX64" fmla="*/ 2411 w 15392"/>
                <a:gd name="connsiteY64" fmla="*/ 4823 h 10847"/>
                <a:gd name="connsiteX65" fmla="*/ 2119 w 15392"/>
                <a:gd name="connsiteY65" fmla="*/ 4896 h 10847"/>
                <a:gd name="connsiteX66" fmla="*/ 1826 w 15392"/>
                <a:gd name="connsiteY66" fmla="*/ 5017 h 10847"/>
                <a:gd name="connsiteX67" fmla="*/ 1583 w 15392"/>
                <a:gd name="connsiteY67" fmla="*/ 5139 h 10847"/>
                <a:gd name="connsiteX68" fmla="*/ 1315 w 15392"/>
                <a:gd name="connsiteY68" fmla="*/ 5285 h 10847"/>
                <a:gd name="connsiteX69" fmla="*/ 1096 w 15392"/>
                <a:gd name="connsiteY69" fmla="*/ 5456 h 10847"/>
                <a:gd name="connsiteX70" fmla="*/ 876 w 15392"/>
                <a:gd name="connsiteY70" fmla="*/ 5651 h 10847"/>
                <a:gd name="connsiteX71" fmla="*/ 682 w 15392"/>
                <a:gd name="connsiteY71" fmla="*/ 5870 h 10847"/>
                <a:gd name="connsiteX72" fmla="*/ 511 w 15392"/>
                <a:gd name="connsiteY72" fmla="*/ 6113 h 10847"/>
                <a:gd name="connsiteX73" fmla="*/ 365 w 15392"/>
                <a:gd name="connsiteY73" fmla="*/ 6357 h 10847"/>
                <a:gd name="connsiteX74" fmla="*/ 219 w 15392"/>
                <a:gd name="connsiteY74" fmla="*/ 6625 h 10847"/>
                <a:gd name="connsiteX75" fmla="*/ 121 w 15392"/>
                <a:gd name="connsiteY75" fmla="*/ 6893 h 10847"/>
                <a:gd name="connsiteX76" fmla="*/ 48 w 15392"/>
                <a:gd name="connsiteY76" fmla="*/ 7185 h 10847"/>
                <a:gd name="connsiteX77" fmla="*/ 0 w 15392"/>
                <a:gd name="connsiteY77" fmla="*/ 7477 h 10847"/>
                <a:gd name="connsiteX78" fmla="*/ 0 w 15392"/>
                <a:gd name="connsiteY78" fmla="*/ 7794 h 10847"/>
                <a:gd name="connsiteX79" fmla="*/ 0 w 15392"/>
                <a:gd name="connsiteY79" fmla="*/ 7794 h 10847"/>
                <a:gd name="connsiteX80" fmla="*/ 0 w 15392"/>
                <a:gd name="connsiteY80" fmla="*/ 8110 h 10847"/>
                <a:gd name="connsiteX81" fmla="*/ 48 w 15392"/>
                <a:gd name="connsiteY81" fmla="*/ 8403 h 10847"/>
                <a:gd name="connsiteX82" fmla="*/ 121 w 15392"/>
                <a:gd name="connsiteY82" fmla="*/ 8695 h 10847"/>
                <a:gd name="connsiteX83" fmla="*/ 219 w 15392"/>
                <a:gd name="connsiteY83" fmla="*/ 8963 h 10847"/>
                <a:gd name="connsiteX84" fmla="*/ 365 w 15392"/>
                <a:gd name="connsiteY84" fmla="*/ 9231 h 10847"/>
                <a:gd name="connsiteX85" fmla="*/ 511 w 15392"/>
                <a:gd name="connsiteY85" fmla="*/ 9474 h 10847"/>
                <a:gd name="connsiteX86" fmla="*/ 682 w 15392"/>
                <a:gd name="connsiteY86" fmla="*/ 9718 h 10847"/>
                <a:gd name="connsiteX87" fmla="*/ 876 w 15392"/>
                <a:gd name="connsiteY87" fmla="*/ 9937 h 10847"/>
                <a:gd name="connsiteX88" fmla="*/ 1096 w 15392"/>
                <a:gd name="connsiteY88" fmla="*/ 10132 h 10847"/>
                <a:gd name="connsiteX89" fmla="*/ 1315 w 15392"/>
                <a:gd name="connsiteY89" fmla="*/ 10302 h 10847"/>
                <a:gd name="connsiteX90" fmla="*/ 1583 w 15392"/>
                <a:gd name="connsiteY90" fmla="*/ 10449 h 10847"/>
                <a:gd name="connsiteX91" fmla="*/ 1826 w 15392"/>
                <a:gd name="connsiteY91" fmla="*/ 10570 h 10847"/>
                <a:gd name="connsiteX92" fmla="*/ 2119 w 15392"/>
                <a:gd name="connsiteY92" fmla="*/ 10692 h 10847"/>
                <a:gd name="connsiteX93" fmla="*/ 2411 w 15392"/>
                <a:gd name="connsiteY93" fmla="*/ 10765 h 10847"/>
                <a:gd name="connsiteX94" fmla="*/ 2703 w 15392"/>
                <a:gd name="connsiteY94" fmla="*/ 10814 h 10847"/>
                <a:gd name="connsiteX95" fmla="*/ 3020 w 15392"/>
                <a:gd name="connsiteY95" fmla="*/ 10814 h 10847"/>
                <a:gd name="connsiteX96" fmla="*/ 5133 w 15392"/>
                <a:gd name="connsiteY96" fmla="*/ 10847 h 1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5392" h="10847" fill="none" extrusionOk="0">
                  <a:moveTo>
                    <a:pt x="15368" y="4774"/>
                  </a:moveTo>
                  <a:lnTo>
                    <a:pt x="15368" y="4774"/>
                  </a:lnTo>
                  <a:cubicBezTo>
                    <a:pt x="15376" y="4677"/>
                    <a:pt x="15384" y="4579"/>
                    <a:pt x="15392" y="4482"/>
                  </a:cubicBezTo>
                  <a:lnTo>
                    <a:pt x="15392" y="4482"/>
                  </a:lnTo>
                  <a:cubicBezTo>
                    <a:pt x="15384" y="4384"/>
                    <a:pt x="15376" y="4287"/>
                    <a:pt x="15368" y="4189"/>
                  </a:cubicBezTo>
                  <a:cubicBezTo>
                    <a:pt x="15360" y="4100"/>
                    <a:pt x="15351" y="4010"/>
                    <a:pt x="15343" y="3921"/>
                  </a:cubicBezTo>
                  <a:cubicBezTo>
                    <a:pt x="15319" y="3832"/>
                    <a:pt x="15294" y="3743"/>
                    <a:pt x="15270" y="3654"/>
                  </a:cubicBezTo>
                  <a:cubicBezTo>
                    <a:pt x="15238" y="3573"/>
                    <a:pt x="15205" y="3491"/>
                    <a:pt x="15173" y="3410"/>
                  </a:cubicBezTo>
                  <a:cubicBezTo>
                    <a:pt x="15132" y="3329"/>
                    <a:pt x="15092" y="3247"/>
                    <a:pt x="15051" y="3166"/>
                  </a:cubicBezTo>
                  <a:cubicBezTo>
                    <a:pt x="15010" y="3093"/>
                    <a:pt x="14970" y="3020"/>
                    <a:pt x="14929" y="2947"/>
                  </a:cubicBezTo>
                  <a:lnTo>
                    <a:pt x="14759" y="2728"/>
                  </a:lnTo>
                  <a:lnTo>
                    <a:pt x="14588" y="2533"/>
                  </a:lnTo>
                  <a:lnTo>
                    <a:pt x="14393" y="2363"/>
                  </a:lnTo>
                  <a:lnTo>
                    <a:pt x="14174" y="2192"/>
                  </a:lnTo>
                  <a:lnTo>
                    <a:pt x="13955" y="2070"/>
                  </a:lnTo>
                  <a:lnTo>
                    <a:pt x="13711" y="1949"/>
                  </a:lnTo>
                  <a:lnTo>
                    <a:pt x="13468" y="1851"/>
                  </a:lnTo>
                  <a:lnTo>
                    <a:pt x="13200" y="1778"/>
                  </a:lnTo>
                  <a:lnTo>
                    <a:pt x="12932" y="1754"/>
                  </a:lnTo>
                  <a:lnTo>
                    <a:pt x="12640" y="1729"/>
                  </a:lnTo>
                  <a:lnTo>
                    <a:pt x="12640" y="1729"/>
                  </a:lnTo>
                  <a:lnTo>
                    <a:pt x="12299" y="1754"/>
                  </a:lnTo>
                  <a:lnTo>
                    <a:pt x="11958" y="1827"/>
                  </a:lnTo>
                  <a:lnTo>
                    <a:pt x="11617" y="1924"/>
                  </a:lnTo>
                  <a:lnTo>
                    <a:pt x="11325" y="2070"/>
                  </a:lnTo>
                  <a:lnTo>
                    <a:pt x="11325" y="2070"/>
                  </a:lnTo>
                  <a:lnTo>
                    <a:pt x="11154" y="1851"/>
                  </a:lnTo>
                  <a:lnTo>
                    <a:pt x="10984" y="1632"/>
                  </a:lnTo>
                  <a:lnTo>
                    <a:pt x="10813" y="1413"/>
                  </a:lnTo>
                  <a:lnTo>
                    <a:pt x="10618" y="1218"/>
                  </a:lnTo>
                  <a:lnTo>
                    <a:pt x="10424" y="1048"/>
                  </a:lnTo>
                  <a:lnTo>
                    <a:pt x="10204" y="877"/>
                  </a:lnTo>
                  <a:lnTo>
                    <a:pt x="9961" y="707"/>
                  </a:lnTo>
                  <a:lnTo>
                    <a:pt x="9717" y="560"/>
                  </a:lnTo>
                  <a:lnTo>
                    <a:pt x="9474" y="439"/>
                  </a:lnTo>
                  <a:lnTo>
                    <a:pt x="9230" y="317"/>
                  </a:lnTo>
                  <a:lnTo>
                    <a:pt x="8962" y="219"/>
                  </a:lnTo>
                  <a:lnTo>
                    <a:pt x="8694" y="146"/>
                  </a:lnTo>
                  <a:lnTo>
                    <a:pt x="8402" y="73"/>
                  </a:lnTo>
                  <a:lnTo>
                    <a:pt x="8134" y="25"/>
                  </a:lnTo>
                  <a:lnTo>
                    <a:pt x="7842" y="0"/>
                  </a:lnTo>
                  <a:lnTo>
                    <a:pt x="7550" y="0"/>
                  </a:lnTo>
                  <a:lnTo>
                    <a:pt x="7550" y="0"/>
                  </a:lnTo>
                  <a:lnTo>
                    <a:pt x="7087" y="25"/>
                  </a:lnTo>
                  <a:lnTo>
                    <a:pt x="6649" y="98"/>
                  </a:lnTo>
                  <a:lnTo>
                    <a:pt x="6210" y="195"/>
                  </a:lnTo>
                  <a:lnTo>
                    <a:pt x="5796" y="341"/>
                  </a:lnTo>
                  <a:lnTo>
                    <a:pt x="5406" y="536"/>
                  </a:lnTo>
                  <a:lnTo>
                    <a:pt x="5041" y="755"/>
                  </a:lnTo>
                  <a:lnTo>
                    <a:pt x="4700" y="1023"/>
                  </a:lnTo>
                  <a:lnTo>
                    <a:pt x="4384" y="1315"/>
                  </a:lnTo>
                  <a:lnTo>
                    <a:pt x="4091" y="1632"/>
                  </a:lnTo>
                  <a:lnTo>
                    <a:pt x="3823" y="1973"/>
                  </a:lnTo>
                  <a:lnTo>
                    <a:pt x="3604" y="2338"/>
                  </a:lnTo>
                  <a:lnTo>
                    <a:pt x="3409" y="2728"/>
                  </a:lnTo>
                  <a:cubicBezTo>
                    <a:pt x="3360" y="2866"/>
                    <a:pt x="3312" y="3004"/>
                    <a:pt x="3263" y="3142"/>
                  </a:cubicBezTo>
                  <a:cubicBezTo>
                    <a:pt x="3222" y="3288"/>
                    <a:pt x="3182" y="3434"/>
                    <a:pt x="3141" y="3580"/>
                  </a:cubicBezTo>
                  <a:cubicBezTo>
                    <a:pt x="3125" y="3726"/>
                    <a:pt x="3109" y="3873"/>
                    <a:pt x="3093" y="4019"/>
                  </a:cubicBezTo>
                  <a:cubicBezTo>
                    <a:pt x="3085" y="4173"/>
                    <a:pt x="3076" y="4328"/>
                    <a:pt x="3068" y="4482"/>
                  </a:cubicBezTo>
                  <a:lnTo>
                    <a:pt x="3068" y="4482"/>
                  </a:lnTo>
                  <a:lnTo>
                    <a:pt x="3068" y="4774"/>
                  </a:lnTo>
                  <a:lnTo>
                    <a:pt x="3020" y="4774"/>
                  </a:lnTo>
                  <a:lnTo>
                    <a:pt x="3020" y="4774"/>
                  </a:lnTo>
                  <a:lnTo>
                    <a:pt x="2703" y="4774"/>
                  </a:lnTo>
                  <a:lnTo>
                    <a:pt x="2411" y="4823"/>
                  </a:lnTo>
                  <a:lnTo>
                    <a:pt x="2119" y="4896"/>
                  </a:lnTo>
                  <a:lnTo>
                    <a:pt x="1826" y="5017"/>
                  </a:lnTo>
                  <a:lnTo>
                    <a:pt x="1583" y="5139"/>
                  </a:lnTo>
                  <a:lnTo>
                    <a:pt x="1315" y="5285"/>
                  </a:lnTo>
                  <a:lnTo>
                    <a:pt x="1096" y="5456"/>
                  </a:lnTo>
                  <a:lnTo>
                    <a:pt x="876" y="5651"/>
                  </a:lnTo>
                  <a:lnTo>
                    <a:pt x="682" y="5870"/>
                  </a:lnTo>
                  <a:lnTo>
                    <a:pt x="511" y="6113"/>
                  </a:lnTo>
                  <a:cubicBezTo>
                    <a:pt x="462" y="6194"/>
                    <a:pt x="414" y="6276"/>
                    <a:pt x="365" y="6357"/>
                  </a:cubicBezTo>
                  <a:cubicBezTo>
                    <a:pt x="316" y="6446"/>
                    <a:pt x="268" y="6536"/>
                    <a:pt x="219" y="6625"/>
                  </a:cubicBezTo>
                  <a:cubicBezTo>
                    <a:pt x="186" y="6714"/>
                    <a:pt x="154" y="6804"/>
                    <a:pt x="121" y="6893"/>
                  </a:cubicBezTo>
                  <a:cubicBezTo>
                    <a:pt x="97" y="6990"/>
                    <a:pt x="72" y="7088"/>
                    <a:pt x="48" y="7185"/>
                  </a:cubicBezTo>
                  <a:cubicBezTo>
                    <a:pt x="32" y="7282"/>
                    <a:pt x="16" y="7380"/>
                    <a:pt x="0" y="7477"/>
                  </a:cubicBezTo>
                  <a:lnTo>
                    <a:pt x="0" y="7794"/>
                  </a:lnTo>
                  <a:lnTo>
                    <a:pt x="0" y="7794"/>
                  </a:lnTo>
                  <a:lnTo>
                    <a:pt x="0" y="8110"/>
                  </a:lnTo>
                  <a:cubicBezTo>
                    <a:pt x="16" y="8208"/>
                    <a:pt x="32" y="8305"/>
                    <a:pt x="48" y="8403"/>
                  </a:cubicBezTo>
                  <a:cubicBezTo>
                    <a:pt x="72" y="8500"/>
                    <a:pt x="97" y="8598"/>
                    <a:pt x="121" y="8695"/>
                  </a:cubicBezTo>
                  <a:cubicBezTo>
                    <a:pt x="154" y="8784"/>
                    <a:pt x="186" y="8874"/>
                    <a:pt x="219" y="8963"/>
                  </a:cubicBezTo>
                  <a:cubicBezTo>
                    <a:pt x="268" y="9052"/>
                    <a:pt x="316" y="9142"/>
                    <a:pt x="365" y="9231"/>
                  </a:cubicBezTo>
                  <a:cubicBezTo>
                    <a:pt x="414" y="9312"/>
                    <a:pt x="462" y="9393"/>
                    <a:pt x="511" y="9474"/>
                  </a:cubicBezTo>
                  <a:lnTo>
                    <a:pt x="682" y="9718"/>
                  </a:lnTo>
                  <a:lnTo>
                    <a:pt x="876" y="9937"/>
                  </a:lnTo>
                  <a:lnTo>
                    <a:pt x="1096" y="10132"/>
                  </a:lnTo>
                  <a:lnTo>
                    <a:pt x="1315" y="10302"/>
                  </a:lnTo>
                  <a:lnTo>
                    <a:pt x="1583" y="10449"/>
                  </a:lnTo>
                  <a:lnTo>
                    <a:pt x="1826" y="10570"/>
                  </a:lnTo>
                  <a:lnTo>
                    <a:pt x="2119" y="10692"/>
                  </a:lnTo>
                  <a:lnTo>
                    <a:pt x="2411" y="10765"/>
                  </a:lnTo>
                  <a:lnTo>
                    <a:pt x="2703" y="10814"/>
                  </a:lnTo>
                  <a:lnTo>
                    <a:pt x="3020" y="10814"/>
                  </a:lnTo>
                  <a:lnTo>
                    <a:pt x="5133" y="10847"/>
                  </a:lnTo>
                </a:path>
              </a:pathLst>
            </a:custGeom>
            <a:solidFill>
              <a:srgbClr val="C00000"/>
            </a:solidFill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539;p37">
              <a:extLst>
                <a:ext uri="{FF2B5EF4-FFF2-40B4-BE49-F238E27FC236}">
                  <a16:creationId xmlns:a16="http://schemas.microsoft.com/office/drawing/2014/main" id="{F6B8A922-31CF-5E48-85C0-69D6DD127183}"/>
                </a:ext>
              </a:extLst>
            </p:cNvPr>
            <p:cNvSpPr/>
            <p:nvPr/>
          </p:nvSpPr>
          <p:spPr>
            <a:xfrm>
              <a:off x="4076421" y="1330270"/>
              <a:ext cx="1102575" cy="622819"/>
            </a:xfrm>
            <a:custGeom>
              <a:avLst/>
              <a:gdLst/>
              <a:ahLst/>
              <a:cxnLst/>
              <a:rect l="l" t="t" r="r" b="b"/>
              <a:pathLst>
                <a:path w="19144" h="10814" fill="none" extrusionOk="0">
                  <a:moveTo>
                    <a:pt x="16124" y="4774"/>
                  </a:moveTo>
                  <a:lnTo>
                    <a:pt x="15369" y="4774"/>
                  </a:lnTo>
                  <a:lnTo>
                    <a:pt x="15369" y="4774"/>
                  </a:lnTo>
                  <a:lnTo>
                    <a:pt x="15393" y="4482"/>
                  </a:lnTo>
                  <a:lnTo>
                    <a:pt x="15393" y="4482"/>
                  </a:lnTo>
                  <a:lnTo>
                    <a:pt x="15369" y="4189"/>
                  </a:lnTo>
                  <a:lnTo>
                    <a:pt x="15344" y="3921"/>
                  </a:lnTo>
                  <a:lnTo>
                    <a:pt x="15271" y="3654"/>
                  </a:lnTo>
                  <a:lnTo>
                    <a:pt x="15174" y="3410"/>
                  </a:lnTo>
                  <a:lnTo>
                    <a:pt x="15052" y="3166"/>
                  </a:lnTo>
                  <a:lnTo>
                    <a:pt x="14930" y="2947"/>
                  </a:lnTo>
                  <a:lnTo>
                    <a:pt x="14760" y="2728"/>
                  </a:lnTo>
                  <a:lnTo>
                    <a:pt x="14589" y="2533"/>
                  </a:lnTo>
                  <a:lnTo>
                    <a:pt x="14394" y="2363"/>
                  </a:lnTo>
                  <a:lnTo>
                    <a:pt x="14175" y="2192"/>
                  </a:lnTo>
                  <a:lnTo>
                    <a:pt x="13956" y="2070"/>
                  </a:lnTo>
                  <a:lnTo>
                    <a:pt x="13712" y="1949"/>
                  </a:lnTo>
                  <a:lnTo>
                    <a:pt x="13469" y="1851"/>
                  </a:lnTo>
                  <a:lnTo>
                    <a:pt x="13201" y="1778"/>
                  </a:lnTo>
                  <a:lnTo>
                    <a:pt x="12933" y="1754"/>
                  </a:lnTo>
                  <a:lnTo>
                    <a:pt x="12641" y="1729"/>
                  </a:lnTo>
                  <a:lnTo>
                    <a:pt x="12641" y="1729"/>
                  </a:lnTo>
                  <a:lnTo>
                    <a:pt x="12300" y="1754"/>
                  </a:lnTo>
                  <a:lnTo>
                    <a:pt x="11959" y="1827"/>
                  </a:lnTo>
                  <a:lnTo>
                    <a:pt x="11618" y="1924"/>
                  </a:lnTo>
                  <a:lnTo>
                    <a:pt x="11326" y="2070"/>
                  </a:lnTo>
                  <a:lnTo>
                    <a:pt x="11326" y="2070"/>
                  </a:lnTo>
                  <a:lnTo>
                    <a:pt x="11155" y="1851"/>
                  </a:lnTo>
                  <a:lnTo>
                    <a:pt x="10985" y="1632"/>
                  </a:lnTo>
                  <a:lnTo>
                    <a:pt x="10814" y="1413"/>
                  </a:lnTo>
                  <a:lnTo>
                    <a:pt x="10619" y="1218"/>
                  </a:lnTo>
                  <a:lnTo>
                    <a:pt x="10425" y="1048"/>
                  </a:lnTo>
                  <a:lnTo>
                    <a:pt x="10205" y="877"/>
                  </a:lnTo>
                  <a:lnTo>
                    <a:pt x="9962" y="707"/>
                  </a:lnTo>
                  <a:lnTo>
                    <a:pt x="9718" y="560"/>
                  </a:lnTo>
                  <a:lnTo>
                    <a:pt x="9475" y="439"/>
                  </a:lnTo>
                  <a:lnTo>
                    <a:pt x="9231" y="317"/>
                  </a:lnTo>
                  <a:lnTo>
                    <a:pt x="8963" y="219"/>
                  </a:lnTo>
                  <a:lnTo>
                    <a:pt x="8695" y="146"/>
                  </a:lnTo>
                  <a:lnTo>
                    <a:pt x="8403" y="73"/>
                  </a:lnTo>
                  <a:lnTo>
                    <a:pt x="8135" y="25"/>
                  </a:lnTo>
                  <a:lnTo>
                    <a:pt x="7843" y="0"/>
                  </a:lnTo>
                  <a:lnTo>
                    <a:pt x="7551" y="0"/>
                  </a:lnTo>
                  <a:lnTo>
                    <a:pt x="7551" y="0"/>
                  </a:lnTo>
                  <a:lnTo>
                    <a:pt x="7088" y="25"/>
                  </a:lnTo>
                  <a:lnTo>
                    <a:pt x="6650" y="98"/>
                  </a:lnTo>
                  <a:lnTo>
                    <a:pt x="6211" y="195"/>
                  </a:lnTo>
                  <a:lnTo>
                    <a:pt x="5797" y="341"/>
                  </a:lnTo>
                  <a:lnTo>
                    <a:pt x="5407" y="536"/>
                  </a:lnTo>
                  <a:lnTo>
                    <a:pt x="5042" y="755"/>
                  </a:lnTo>
                  <a:lnTo>
                    <a:pt x="4701" y="1023"/>
                  </a:lnTo>
                  <a:lnTo>
                    <a:pt x="4385" y="1315"/>
                  </a:lnTo>
                  <a:lnTo>
                    <a:pt x="4092" y="1632"/>
                  </a:lnTo>
                  <a:lnTo>
                    <a:pt x="3824" y="1973"/>
                  </a:lnTo>
                  <a:lnTo>
                    <a:pt x="3605" y="2338"/>
                  </a:lnTo>
                  <a:lnTo>
                    <a:pt x="3410" y="2728"/>
                  </a:lnTo>
                  <a:lnTo>
                    <a:pt x="3264" y="3142"/>
                  </a:lnTo>
                  <a:lnTo>
                    <a:pt x="3142" y="3580"/>
                  </a:lnTo>
                  <a:lnTo>
                    <a:pt x="3094" y="4019"/>
                  </a:lnTo>
                  <a:lnTo>
                    <a:pt x="3069" y="4482"/>
                  </a:lnTo>
                  <a:lnTo>
                    <a:pt x="3069" y="4482"/>
                  </a:lnTo>
                  <a:lnTo>
                    <a:pt x="3069" y="4774"/>
                  </a:lnTo>
                  <a:lnTo>
                    <a:pt x="3021" y="4774"/>
                  </a:lnTo>
                  <a:lnTo>
                    <a:pt x="3021" y="4774"/>
                  </a:lnTo>
                  <a:lnTo>
                    <a:pt x="2704" y="4774"/>
                  </a:lnTo>
                  <a:lnTo>
                    <a:pt x="2412" y="4823"/>
                  </a:lnTo>
                  <a:lnTo>
                    <a:pt x="2120" y="4896"/>
                  </a:lnTo>
                  <a:lnTo>
                    <a:pt x="1827" y="5017"/>
                  </a:lnTo>
                  <a:lnTo>
                    <a:pt x="1584" y="5139"/>
                  </a:lnTo>
                  <a:lnTo>
                    <a:pt x="1316" y="5285"/>
                  </a:lnTo>
                  <a:lnTo>
                    <a:pt x="1097" y="5456"/>
                  </a:lnTo>
                  <a:lnTo>
                    <a:pt x="877" y="5651"/>
                  </a:lnTo>
                  <a:lnTo>
                    <a:pt x="683" y="5870"/>
                  </a:lnTo>
                  <a:lnTo>
                    <a:pt x="512" y="6113"/>
                  </a:lnTo>
                  <a:lnTo>
                    <a:pt x="366" y="6357"/>
                  </a:lnTo>
                  <a:lnTo>
                    <a:pt x="220" y="6625"/>
                  </a:lnTo>
                  <a:lnTo>
                    <a:pt x="122" y="6893"/>
                  </a:lnTo>
                  <a:lnTo>
                    <a:pt x="49" y="7185"/>
                  </a:lnTo>
                  <a:lnTo>
                    <a:pt x="1" y="7477"/>
                  </a:lnTo>
                  <a:lnTo>
                    <a:pt x="1" y="7794"/>
                  </a:lnTo>
                  <a:lnTo>
                    <a:pt x="1" y="7794"/>
                  </a:lnTo>
                  <a:lnTo>
                    <a:pt x="1" y="8110"/>
                  </a:lnTo>
                  <a:lnTo>
                    <a:pt x="49" y="8403"/>
                  </a:lnTo>
                  <a:lnTo>
                    <a:pt x="122" y="8695"/>
                  </a:lnTo>
                  <a:lnTo>
                    <a:pt x="220" y="8963"/>
                  </a:lnTo>
                  <a:lnTo>
                    <a:pt x="366" y="9231"/>
                  </a:lnTo>
                  <a:lnTo>
                    <a:pt x="512" y="9474"/>
                  </a:lnTo>
                  <a:lnTo>
                    <a:pt x="683" y="9718"/>
                  </a:lnTo>
                  <a:lnTo>
                    <a:pt x="877" y="9937"/>
                  </a:lnTo>
                  <a:lnTo>
                    <a:pt x="1097" y="10132"/>
                  </a:lnTo>
                  <a:lnTo>
                    <a:pt x="1316" y="10302"/>
                  </a:lnTo>
                  <a:lnTo>
                    <a:pt x="1584" y="10449"/>
                  </a:lnTo>
                  <a:lnTo>
                    <a:pt x="1827" y="10570"/>
                  </a:lnTo>
                  <a:lnTo>
                    <a:pt x="2120" y="10692"/>
                  </a:lnTo>
                  <a:lnTo>
                    <a:pt x="2412" y="10765"/>
                  </a:lnTo>
                  <a:lnTo>
                    <a:pt x="2704" y="10814"/>
                  </a:lnTo>
                  <a:lnTo>
                    <a:pt x="3021" y="10814"/>
                  </a:lnTo>
                  <a:lnTo>
                    <a:pt x="16124" y="10814"/>
                  </a:lnTo>
                  <a:lnTo>
                    <a:pt x="16124" y="10814"/>
                  </a:lnTo>
                  <a:lnTo>
                    <a:pt x="16440" y="10814"/>
                  </a:lnTo>
                  <a:lnTo>
                    <a:pt x="16732" y="10765"/>
                  </a:lnTo>
                  <a:lnTo>
                    <a:pt x="17025" y="10692"/>
                  </a:lnTo>
                  <a:lnTo>
                    <a:pt x="17317" y="10570"/>
                  </a:lnTo>
                  <a:lnTo>
                    <a:pt x="17561" y="10449"/>
                  </a:lnTo>
                  <a:lnTo>
                    <a:pt x="17828" y="10302"/>
                  </a:lnTo>
                  <a:lnTo>
                    <a:pt x="18048" y="10132"/>
                  </a:lnTo>
                  <a:lnTo>
                    <a:pt x="18267" y="9937"/>
                  </a:lnTo>
                  <a:lnTo>
                    <a:pt x="18462" y="9718"/>
                  </a:lnTo>
                  <a:lnTo>
                    <a:pt x="18632" y="9474"/>
                  </a:lnTo>
                  <a:lnTo>
                    <a:pt x="18778" y="9231"/>
                  </a:lnTo>
                  <a:lnTo>
                    <a:pt x="18924" y="8963"/>
                  </a:lnTo>
                  <a:lnTo>
                    <a:pt x="19022" y="8695"/>
                  </a:lnTo>
                  <a:lnTo>
                    <a:pt x="19095" y="8403"/>
                  </a:lnTo>
                  <a:lnTo>
                    <a:pt x="19144" y="8110"/>
                  </a:lnTo>
                  <a:lnTo>
                    <a:pt x="19144" y="7794"/>
                  </a:lnTo>
                  <a:lnTo>
                    <a:pt x="19144" y="7794"/>
                  </a:lnTo>
                  <a:lnTo>
                    <a:pt x="19144" y="7477"/>
                  </a:lnTo>
                  <a:lnTo>
                    <a:pt x="19095" y="7185"/>
                  </a:lnTo>
                  <a:lnTo>
                    <a:pt x="19022" y="6893"/>
                  </a:lnTo>
                  <a:lnTo>
                    <a:pt x="18924" y="6625"/>
                  </a:lnTo>
                  <a:lnTo>
                    <a:pt x="18778" y="6357"/>
                  </a:lnTo>
                  <a:lnTo>
                    <a:pt x="18632" y="6113"/>
                  </a:lnTo>
                  <a:lnTo>
                    <a:pt x="18462" y="5870"/>
                  </a:lnTo>
                  <a:lnTo>
                    <a:pt x="18267" y="5651"/>
                  </a:lnTo>
                  <a:lnTo>
                    <a:pt x="18048" y="5456"/>
                  </a:lnTo>
                  <a:lnTo>
                    <a:pt x="17828" y="5285"/>
                  </a:lnTo>
                  <a:lnTo>
                    <a:pt x="17561" y="5139"/>
                  </a:lnTo>
                  <a:lnTo>
                    <a:pt x="17317" y="5017"/>
                  </a:lnTo>
                  <a:lnTo>
                    <a:pt x="17025" y="4896"/>
                  </a:lnTo>
                  <a:lnTo>
                    <a:pt x="16732" y="4823"/>
                  </a:lnTo>
                  <a:lnTo>
                    <a:pt x="16440" y="4774"/>
                  </a:lnTo>
                  <a:lnTo>
                    <a:pt x="16124" y="4774"/>
                  </a:lnTo>
                  <a:lnTo>
                    <a:pt x="16124" y="477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2046765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96</Words>
  <Application>Microsoft Macintosh PowerPoint</Application>
  <PresentationFormat>On-screen Show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Playfair Display</vt:lpstr>
      <vt:lpstr>Titillium Web Light</vt:lpstr>
      <vt:lpstr>PT Serif</vt:lpstr>
      <vt:lpstr>Portia template</vt:lpstr>
      <vt:lpstr>Test Driven Development Microskills</vt:lpstr>
      <vt:lpstr>Zoom</vt:lpstr>
      <vt:lpstr>Google Docs</vt:lpstr>
      <vt:lpstr>PowerPoint Presentation</vt:lpstr>
      <vt:lpstr>learning</vt:lpstr>
      <vt:lpstr>0 → 1</vt:lpstr>
      <vt:lpstr>ec2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11</cp:revision>
  <dcterms:modified xsi:type="dcterms:W3CDTF">2020-11-11T14:04:28Z</dcterms:modified>
</cp:coreProperties>
</file>