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44" r:id="rId3"/>
    <p:sldId id="259" r:id="rId4"/>
    <p:sldId id="257" r:id="rId5"/>
    <p:sldId id="258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0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11/11/20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282899" y="3420650"/>
            <a:ext cx="6192021" cy="1134974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7459" y="4558240"/>
            <a:ext cx="4800600" cy="981995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93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17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Scenarios: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4E908C9-91F2-1E43-B932-6E69F721122D}"/>
              </a:ext>
            </a:extLst>
          </p:cNvPr>
          <p:cNvSpPr/>
          <p:nvPr/>
        </p:nvSpPr>
        <p:spPr>
          <a:xfrm>
            <a:off x="3550920" y="1620520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855AE0B-4790-C546-9551-DD76CFD99FA6}"/>
              </a:ext>
            </a:extLst>
          </p:cNvPr>
          <p:cNvSpPr/>
          <p:nvPr/>
        </p:nvSpPr>
        <p:spPr>
          <a:xfrm>
            <a:off x="3550920" y="3847794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06CC9EE-5F0B-E746-9DB8-842F1863B963}"/>
              </a:ext>
            </a:extLst>
          </p:cNvPr>
          <p:cNvSpPr/>
          <p:nvPr/>
        </p:nvSpPr>
        <p:spPr>
          <a:xfrm>
            <a:off x="3550920" y="6075067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809E9D7-2DA5-A440-9379-6F1EA78C4320}"/>
              </a:ext>
            </a:extLst>
          </p:cNvPr>
          <p:cNvSpPr/>
          <p:nvPr/>
        </p:nvSpPr>
        <p:spPr>
          <a:xfrm>
            <a:off x="457200" y="1620520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56D91D-F42E-C541-81DA-629ED036B056}"/>
              </a:ext>
            </a:extLst>
          </p:cNvPr>
          <p:cNvSpPr/>
          <p:nvPr/>
        </p:nvSpPr>
        <p:spPr>
          <a:xfrm>
            <a:off x="457200" y="3847794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972E6-985D-A740-AAB1-406B332826D5}"/>
              </a:ext>
            </a:extLst>
          </p:cNvPr>
          <p:cNvSpPr/>
          <p:nvPr/>
        </p:nvSpPr>
        <p:spPr>
          <a:xfrm>
            <a:off x="457200" y="6075067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B7C008-F90E-6043-8000-FD7A8D7D90A1}"/>
              </a:ext>
            </a:extLst>
          </p:cNvPr>
          <p:cNvGrpSpPr/>
          <p:nvPr/>
        </p:nvGrpSpPr>
        <p:grpSpPr>
          <a:xfrm>
            <a:off x="285750" y="2800350"/>
            <a:ext cx="6515100" cy="3604915"/>
            <a:chOff x="381000" y="209550"/>
            <a:chExt cx="8686800" cy="4806553"/>
          </a:xfrm>
        </p:grpSpPr>
        <p:sp>
          <p:nvSpPr>
            <p:cNvPr id="70" name="Curved Down Arrow 69"/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1" name="Curved Down Arrow 70"/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2" name="Curved Down Arrow 71"/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67000" y="3867150"/>
              <a:ext cx="76966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715000" y="666750"/>
              <a:ext cx="2666907" cy="677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7800" y="4400550"/>
              <a:ext cx="3810000" cy="615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000" y="4400550"/>
              <a:ext cx="2988651" cy="430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89" name="Curved Down Arrow 88"/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4200" y="2495550"/>
              <a:ext cx="2693900" cy="677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9212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050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9463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029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494019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256</Words>
  <Application>Microsoft Macintosh PowerPoint</Application>
  <PresentationFormat>Letter Paper (8.5x11 in)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12</cp:revision>
  <cp:lastPrinted>2020-11-05T18:15:54Z</cp:lastPrinted>
  <dcterms:created xsi:type="dcterms:W3CDTF">2020-10-30T14:47:31Z</dcterms:created>
  <dcterms:modified xsi:type="dcterms:W3CDTF">2020-11-11T12:02:57Z</dcterms:modified>
</cp:coreProperties>
</file>