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91" r:id="rId4"/>
    <p:sldId id="286" r:id="rId5"/>
    <p:sldId id="261" r:id="rId6"/>
    <p:sldId id="273" r:id="rId7"/>
    <p:sldId id="289" r:id="rId8"/>
    <p:sldId id="290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2"/>
    <p:restoredTop sz="94703"/>
  </p:normalViewPr>
  <p:slideViewPr>
    <p:cSldViewPr snapToGrid="0" snapToObjects="1">
      <p:cViewPr varScale="1">
        <p:scale>
          <a:sx n="127" d="100"/>
          <a:sy n="127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557229" y="2248778"/>
            <a:ext cx="6277908" cy="66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- </a:t>
            </a:r>
            <a:r>
              <a:rPr lang="en" dirty="0"/>
              <a:t>Scoring Bowling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writing a program to calculate the score of a completed game of 10 pin bowling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623;p37">
            <a:extLst>
              <a:ext uri="{FF2B5EF4-FFF2-40B4-BE49-F238E27FC236}">
                <a16:creationId xmlns:a16="http://schemas.microsoft.com/office/drawing/2014/main" id="{89EBD485-5EA9-BB4D-A515-9AEFA4464BAC}"/>
              </a:ext>
            </a:extLst>
          </p:cNvPr>
          <p:cNvGrpSpPr/>
          <p:nvPr/>
        </p:nvGrpSpPr>
        <p:grpSpPr>
          <a:xfrm>
            <a:off x="7716324" y="401292"/>
            <a:ext cx="990028" cy="990028"/>
            <a:chOff x="6649150" y="309350"/>
            <a:chExt cx="395800" cy="395800"/>
          </a:xfrm>
        </p:grpSpPr>
        <p:sp>
          <p:nvSpPr>
            <p:cNvPr id="6" name="Google Shape;624;p37">
              <a:extLst>
                <a:ext uri="{FF2B5EF4-FFF2-40B4-BE49-F238E27FC236}">
                  <a16:creationId xmlns:a16="http://schemas.microsoft.com/office/drawing/2014/main" id="{F61F5989-BCBC-2E43-8ABD-D10D4DEACE73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50462 w 1300924"/>
                        <a:gd name="connsiteY0" fmla="*/ 82 h 1300924"/>
                        <a:gd name="connsiteX1" fmla="*/ 650462 w 1300924"/>
                        <a:gd name="connsiteY1" fmla="*/ 82 h 1300924"/>
                        <a:gd name="connsiteX2" fmla="*/ 616443 w 1300924"/>
                        <a:gd name="connsiteY2" fmla="*/ 2054 h 1300924"/>
                        <a:gd name="connsiteX3" fmla="*/ 584396 w 1300924"/>
                        <a:gd name="connsiteY3" fmla="*/ 4026 h 1300924"/>
                        <a:gd name="connsiteX4" fmla="*/ 552432 w 1300924"/>
                        <a:gd name="connsiteY4" fmla="*/ 8052 h 1300924"/>
                        <a:gd name="connsiteX5" fmla="*/ 520386 w 1300924"/>
                        <a:gd name="connsiteY5" fmla="*/ 14051 h 1300924"/>
                        <a:gd name="connsiteX6" fmla="*/ 488339 w 1300924"/>
                        <a:gd name="connsiteY6" fmla="*/ 20049 h 1300924"/>
                        <a:gd name="connsiteX7" fmla="*/ 456293 w 1300924"/>
                        <a:gd name="connsiteY7" fmla="*/ 30074 h 1300924"/>
                        <a:gd name="connsiteX8" fmla="*/ 426300 w 1300924"/>
                        <a:gd name="connsiteY8" fmla="*/ 40099 h 1300924"/>
                        <a:gd name="connsiteX9" fmla="*/ 398280 w 1300924"/>
                        <a:gd name="connsiteY9" fmla="*/ 52096 h 1300924"/>
                        <a:gd name="connsiteX10" fmla="*/ 368288 w 1300924"/>
                        <a:gd name="connsiteY10" fmla="*/ 64093 h 1300924"/>
                        <a:gd name="connsiteX11" fmla="*/ 340268 w 1300924"/>
                        <a:gd name="connsiteY11" fmla="*/ 78062 h 1300924"/>
                        <a:gd name="connsiteX12" fmla="*/ 314220 w 1300924"/>
                        <a:gd name="connsiteY12" fmla="*/ 94085 h 1300924"/>
                        <a:gd name="connsiteX13" fmla="*/ 286199 w 1300924"/>
                        <a:gd name="connsiteY13" fmla="*/ 112080 h 1300924"/>
                        <a:gd name="connsiteX14" fmla="*/ 262206 w 1300924"/>
                        <a:gd name="connsiteY14" fmla="*/ 130158 h 1300924"/>
                        <a:gd name="connsiteX15" fmla="*/ 236158 w 1300924"/>
                        <a:gd name="connsiteY15" fmla="*/ 148153 h 1300924"/>
                        <a:gd name="connsiteX16" fmla="*/ 214218 w 1300924"/>
                        <a:gd name="connsiteY16" fmla="*/ 170175 h 1300924"/>
                        <a:gd name="connsiteX17" fmla="*/ 190142 w 1300924"/>
                        <a:gd name="connsiteY17" fmla="*/ 190142 h 1300924"/>
                        <a:gd name="connsiteX18" fmla="*/ 170175 w 1300924"/>
                        <a:gd name="connsiteY18" fmla="*/ 214218 h 1300924"/>
                        <a:gd name="connsiteX19" fmla="*/ 148153 w 1300924"/>
                        <a:gd name="connsiteY19" fmla="*/ 236158 h 1300924"/>
                        <a:gd name="connsiteX20" fmla="*/ 130158 w 1300924"/>
                        <a:gd name="connsiteY20" fmla="*/ 262206 h 1300924"/>
                        <a:gd name="connsiteX21" fmla="*/ 112080 w 1300924"/>
                        <a:gd name="connsiteY21" fmla="*/ 286199 h 1300924"/>
                        <a:gd name="connsiteX22" fmla="*/ 94085 w 1300924"/>
                        <a:gd name="connsiteY22" fmla="*/ 314220 h 1300924"/>
                        <a:gd name="connsiteX23" fmla="*/ 78062 w 1300924"/>
                        <a:gd name="connsiteY23" fmla="*/ 340268 h 1300924"/>
                        <a:gd name="connsiteX24" fmla="*/ 64093 w 1300924"/>
                        <a:gd name="connsiteY24" fmla="*/ 368288 h 1300924"/>
                        <a:gd name="connsiteX25" fmla="*/ 52096 w 1300924"/>
                        <a:gd name="connsiteY25" fmla="*/ 398280 h 1300924"/>
                        <a:gd name="connsiteX26" fmla="*/ 40099 w 1300924"/>
                        <a:gd name="connsiteY26" fmla="*/ 426300 h 1300924"/>
                        <a:gd name="connsiteX27" fmla="*/ 30074 w 1300924"/>
                        <a:gd name="connsiteY27" fmla="*/ 456293 h 1300924"/>
                        <a:gd name="connsiteX28" fmla="*/ 20049 w 1300924"/>
                        <a:gd name="connsiteY28" fmla="*/ 488339 h 1300924"/>
                        <a:gd name="connsiteX29" fmla="*/ 14051 w 1300924"/>
                        <a:gd name="connsiteY29" fmla="*/ 520386 h 1300924"/>
                        <a:gd name="connsiteX30" fmla="*/ 8052 w 1300924"/>
                        <a:gd name="connsiteY30" fmla="*/ 552350 h 1300924"/>
                        <a:gd name="connsiteX31" fmla="*/ 4026 w 1300924"/>
                        <a:gd name="connsiteY31" fmla="*/ 584396 h 1300924"/>
                        <a:gd name="connsiteX32" fmla="*/ 2054 w 1300924"/>
                        <a:gd name="connsiteY32" fmla="*/ 616443 h 1300924"/>
                        <a:gd name="connsiteX33" fmla="*/ 82 w 1300924"/>
                        <a:gd name="connsiteY33" fmla="*/ 650462 h 1300924"/>
                        <a:gd name="connsiteX34" fmla="*/ 82 w 1300924"/>
                        <a:gd name="connsiteY34" fmla="*/ 650462 h 1300924"/>
                        <a:gd name="connsiteX35" fmla="*/ 2054 w 1300924"/>
                        <a:gd name="connsiteY35" fmla="*/ 684480 h 1300924"/>
                        <a:gd name="connsiteX36" fmla="*/ 4026 w 1300924"/>
                        <a:gd name="connsiteY36" fmla="*/ 716527 h 1300924"/>
                        <a:gd name="connsiteX37" fmla="*/ 8052 w 1300924"/>
                        <a:gd name="connsiteY37" fmla="*/ 748491 h 1300924"/>
                        <a:gd name="connsiteX38" fmla="*/ 14051 w 1300924"/>
                        <a:gd name="connsiteY38" fmla="*/ 780537 h 1300924"/>
                        <a:gd name="connsiteX39" fmla="*/ 20049 w 1300924"/>
                        <a:gd name="connsiteY39" fmla="*/ 812584 h 1300924"/>
                        <a:gd name="connsiteX40" fmla="*/ 30074 w 1300924"/>
                        <a:gd name="connsiteY40" fmla="*/ 844548 h 1300924"/>
                        <a:gd name="connsiteX41" fmla="*/ 40099 w 1300924"/>
                        <a:gd name="connsiteY41" fmla="*/ 874623 h 1300924"/>
                        <a:gd name="connsiteX42" fmla="*/ 52096 w 1300924"/>
                        <a:gd name="connsiteY42" fmla="*/ 902643 h 1300924"/>
                        <a:gd name="connsiteX43" fmla="*/ 64093 w 1300924"/>
                        <a:gd name="connsiteY43" fmla="*/ 932635 h 1300924"/>
                        <a:gd name="connsiteX44" fmla="*/ 78062 w 1300924"/>
                        <a:gd name="connsiteY44" fmla="*/ 960655 h 1300924"/>
                        <a:gd name="connsiteX45" fmla="*/ 94085 w 1300924"/>
                        <a:gd name="connsiteY45" fmla="*/ 986703 h 1300924"/>
                        <a:gd name="connsiteX46" fmla="*/ 112080 w 1300924"/>
                        <a:gd name="connsiteY46" fmla="*/ 1014641 h 1300924"/>
                        <a:gd name="connsiteX47" fmla="*/ 130158 w 1300924"/>
                        <a:gd name="connsiteY47" fmla="*/ 1038717 h 1300924"/>
                        <a:gd name="connsiteX48" fmla="*/ 148153 w 1300924"/>
                        <a:gd name="connsiteY48" fmla="*/ 1064683 h 1300924"/>
                        <a:gd name="connsiteX49" fmla="*/ 170175 w 1300924"/>
                        <a:gd name="connsiteY49" fmla="*/ 1086705 h 1300924"/>
                        <a:gd name="connsiteX50" fmla="*/ 190142 w 1300924"/>
                        <a:gd name="connsiteY50" fmla="*/ 1110781 h 1300924"/>
                        <a:gd name="connsiteX51" fmla="*/ 214218 w 1300924"/>
                        <a:gd name="connsiteY51" fmla="*/ 1130748 h 1300924"/>
                        <a:gd name="connsiteX52" fmla="*/ 236158 w 1300924"/>
                        <a:gd name="connsiteY52" fmla="*/ 1152770 h 1300924"/>
                        <a:gd name="connsiteX53" fmla="*/ 262206 w 1300924"/>
                        <a:gd name="connsiteY53" fmla="*/ 1170765 h 1300924"/>
                        <a:gd name="connsiteX54" fmla="*/ 286199 w 1300924"/>
                        <a:gd name="connsiteY54" fmla="*/ 1188761 h 1300924"/>
                        <a:gd name="connsiteX55" fmla="*/ 314220 w 1300924"/>
                        <a:gd name="connsiteY55" fmla="*/ 1206838 h 1300924"/>
                        <a:gd name="connsiteX56" fmla="*/ 340268 w 1300924"/>
                        <a:gd name="connsiteY56" fmla="*/ 1222779 h 1300924"/>
                        <a:gd name="connsiteX57" fmla="*/ 368288 w 1300924"/>
                        <a:gd name="connsiteY57" fmla="*/ 1236830 h 1300924"/>
                        <a:gd name="connsiteX58" fmla="*/ 398280 w 1300924"/>
                        <a:gd name="connsiteY58" fmla="*/ 1248827 h 1300924"/>
                        <a:gd name="connsiteX59" fmla="*/ 426300 w 1300924"/>
                        <a:gd name="connsiteY59" fmla="*/ 1260824 h 1300924"/>
                        <a:gd name="connsiteX60" fmla="*/ 456293 w 1300924"/>
                        <a:gd name="connsiteY60" fmla="*/ 1270849 h 1300924"/>
                        <a:gd name="connsiteX61" fmla="*/ 488339 w 1300924"/>
                        <a:gd name="connsiteY61" fmla="*/ 1280874 h 1300924"/>
                        <a:gd name="connsiteX62" fmla="*/ 520386 w 1300924"/>
                        <a:gd name="connsiteY62" fmla="*/ 1286872 h 1300924"/>
                        <a:gd name="connsiteX63" fmla="*/ 552432 w 1300924"/>
                        <a:gd name="connsiteY63" fmla="*/ 1292871 h 1300924"/>
                        <a:gd name="connsiteX64" fmla="*/ 584396 w 1300924"/>
                        <a:gd name="connsiteY64" fmla="*/ 1296897 h 1300924"/>
                        <a:gd name="connsiteX65" fmla="*/ 616443 w 1300924"/>
                        <a:gd name="connsiteY65" fmla="*/ 1298869 h 1300924"/>
                        <a:gd name="connsiteX66" fmla="*/ 650462 w 1300924"/>
                        <a:gd name="connsiteY66" fmla="*/ 1300841 h 1300924"/>
                        <a:gd name="connsiteX67" fmla="*/ 650462 w 1300924"/>
                        <a:gd name="connsiteY67" fmla="*/ 1300841 h 1300924"/>
                        <a:gd name="connsiteX68" fmla="*/ 684480 w 1300924"/>
                        <a:gd name="connsiteY68" fmla="*/ 1298869 h 1300924"/>
                        <a:gd name="connsiteX69" fmla="*/ 716527 w 1300924"/>
                        <a:gd name="connsiteY69" fmla="*/ 1296897 h 1300924"/>
                        <a:gd name="connsiteX70" fmla="*/ 748491 w 1300924"/>
                        <a:gd name="connsiteY70" fmla="*/ 1292871 h 1300924"/>
                        <a:gd name="connsiteX71" fmla="*/ 780537 w 1300924"/>
                        <a:gd name="connsiteY71" fmla="*/ 1286872 h 1300924"/>
                        <a:gd name="connsiteX72" fmla="*/ 812584 w 1300924"/>
                        <a:gd name="connsiteY72" fmla="*/ 1280874 h 1300924"/>
                        <a:gd name="connsiteX73" fmla="*/ 844548 w 1300924"/>
                        <a:gd name="connsiteY73" fmla="*/ 1270849 h 1300924"/>
                        <a:gd name="connsiteX74" fmla="*/ 874623 w 1300924"/>
                        <a:gd name="connsiteY74" fmla="*/ 1260824 h 1300924"/>
                        <a:gd name="connsiteX75" fmla="*/ 902643 w 1300924"/>
                        <a:gd name="connsiteY75" fmla="*/ 1248827 h 1300924"/>
                        <a:gd name="connsiteX76" fmla="*/ 932635 w 1300924"/>
                        <a:gd name="connsiteY76" fmla="*/ 1236830 h 1300924"/>
                        <a:gd name="connsiteX77" fmla="*/ 960655 w 1300924"/>
                        <a:gd name="connsiteY77" fmla="*/ 1222779 h 1300924"/>
                        <a:gd name="connsiteX78" fmla="*/ 986703 w 1300924"/>
                        <a:gd name="connsiteY78" fmla="*/ 1206838 h 1300924"/>
                        <a:gd name="connsiteX79" fmla="*/ 1014724 w 1300924"/>
                        <a:gd name="connsiteY79" fmla="*/ 1188761 h 1300924"/>
                        <a:gd name="connsiteX80" fmla="*/ 1038717 w 1300924"/>
                        <a:gd name="connsiteY80" fmla="*/ 1170765 h 1300924"/>
                        <a:gd name="connsiteX81" fmla="*/ 1064683 w 1300924"/>
                        <a:gd name="connsiteY81" fmla="*/ 1152770 h 1300924"/>
                        <a:gd name="connsiteX82" fmla="*/ 1086705 w 1300924"/>
                        <a:gd name="connsiteY82" fmla="*/ 1130748 h 1300924"/>
                        <a:gd name="connsiteX83" fmla="*/ 1110781 w 1300924"/>
                        <a:gd name="connsiteY83" fmla="*/ 1110781 h 1300924"/>
                        <a:gd name="connsiteX84" fmla="*/ 1130748 w 1300924"/>
                        <a:gd name="connsiteY84" fmla="*/ 1086705 h 1300924"/>
                        <a:gd name="connsiteX85" fmla="*/ 1152770 w 1300924"/>
                        <a:gd name="connsiteY85" fmla="*/ 1064683 h 1300924"/>
                        <a:gd name="connsiteX86" fmla="*/ 1170765 w 1300924"/>
                        <a:gd name="connsiteY86" fmla="*/ 1038717 h 1300924"/>
                        <a:gd name="connsiteX87" fmla="*/ 1188761 w 1300924"/>
                        <a:gd name="connsiteY87" fmla="*/ 1014641 h 1300924"/>
                        <a:gd name="connsiteX88" fmla="*/ 1206838 w 1300924"/>
                        <a:gd name="connsiteY88" fmla="*/ 986703 h 1300924"/>
                        <a:gd name="connsiteX89" fmla="*/ 1222779 w 1300924"/>
                        <a:gd name="connsiteY89" fmla="*/ 960655 h 1300924"/>
                        <a:gd name="connsiteX90" fmla="*/ 1236830 w 1300924"/>
                        <a:gd name="connsiteY90" fmla="*/ 932635 h 1300924"/>
                        <a:gd name="connsiteX91" fmla="*/ 1248827 w 1300924"/>
                        <a:gd name="connsiteY91" fmla="*/ 902643 h 1300924"/>
                        <a:gd name="connsiteX92" fmla="*/ 1260824 w 1300924"/>
                        <a:gd name="connsiteY92" fmla="*/ 874623 h 1300924"/>
                        <a:gd name="connsiteX93" fmla="*/ 1270849 w 1300924"/>
                        <a:gd name="connsiteY93" fmla="*/ 844548 h 1300924"/>
                        <a:gd name="connsiteX94" fmla="*/ 1280874 w 1300924"/>
                        <a:gd name="connsiteY94" fmla="*/ 812584 h 1300924"/>
                        <a:gd name="connsiteX95" fmla="*/ 1286872 w 1300924"/>
                        <a:gd name="connsiteY95" fmla="*/ 780537 h 1300924"/>
                        <a:gd name="connsiteX96" fmla="*/ 1292871 w 1300924"/>
                        <a:gd name="connsiteY96" fmla="*/ 748491 h 1300924"/>
                        <a:gd name="connsiteX97" fmla="*/ 1296897 w 1300924"/>
                        <a:gd name="connsiteY97" fmla="*/ 716527 h 1300924"/>
                        <a:gd name="connsiteX98" fmla="*/ 1298869 w 1300924"/>
                        <a:gd name="connsiteY98" fmla="*/ 684480 h 1300924"/>
                        <a:gd name="connsiteX99" fmla="*/ 1300841 w 1300924"/>
                        <a:gd name="connsiteY99" fmla="*/ 650462 h 1300924"/>
                        <a:gd name="connsiteX100" fmla="*/ 1300841 w 1300924"/>
                        <a:gd name="connsiteY100" fmla="*/ 650462 h 1300924"/>
                        <a:gd name="connsiteX101" fmla="*/ 1298869 w 1300924"/>
                        <a:gd name="connsiteY101" fmla="*/ 616443 h 1300924"/>
                        <a:gd name="connsiteX102" fmla="*/ 1296897 w 1300924"/>
                        <a:gd name="connsiteY102" fmla="*/ 584396 h 1300924"/>
                        <a:gd name="connsiteX103" fmla="*/ 1292871 w 1300924"/>
                        <a:gd name="connsiteY103" fmla="*/ 552350 h 1300924"/>
                        <a:gd name="connsiteX104" fmla="*/ 1286872 w 1300924"/>
                        <a:gd name="connsiteY104" fmla="*/ 520386 h 1300924"/>
                        <a:gd name="connsiteX105" fmla="*/ 1280874 w 1300924"/>
                        <a:gd name="connsiteY105" fmla="*/ 488339 h 1300924"/>
                        <a:gd name="connsiteX106" fmla="*/ 1270849 w 1300924"/>
                        <a:gd name="connsiteY106" fmla="*/ 456293 h 1300924"/>
                        <a:gd name="connsiteX107" fmla="*/ 1260824 w 1300924"/>
                        <a:gd name="connsiteY107" fmla="*/ 426300 h 1300924"/>
                        <a:gd name="connsiteX108" fmla="*/ 1248827 w 1300924"/>
                        <a:gd name="connsiteY108" fmla="*/ 398280 h 1300924"/>
                        <a:gd name="connsiteX109" fmla="*/ 1236830 w 1300924"/>
                        <a:gd name="connsiteY109" fmla="*/ 368288 h 1300924"/>
                        <a:gd name="connsiteX110" fmla="*/ 1222779 w 1300924"/>
                        <a:gd name="connsiteY110" fmla="*/ 340268 h 1300924"/>
                        <a:gd name="connsiteX111" fmla="*/ 1206838 w 1300924"/>
                        <a:gd name="connsiteY111" fmla="*/ 314220 h 1300924"/>
                        <a:gd name="connsiteX112" fmla="*/ 1188761 w 1300924"/>
                        <a:gd name="connsiteY112" fmla="*/ 286199 h 1300924"/>
                        <a:gd name="connsiteX113" fmla="*/ 1170765 w 1300924"/>
                        <a:gd name="connsiteY113" fmla="*/ 262206 h 1300924"/>
                        <a:gd name="connsiteX114" fmla="*/ 1152770 w 1300924"/>
                        <a:gd name="connsiteY114" fmla="*/ 236158 h 1300924"/>
                        <a:gd name="connsiteX115" fmla="*/ 1130748 w 1300924"/>
                        <a:gd name="connsiteY115" fmla="*/ 214218 h 1300924"/>
                        <a:gd name="connsiteX116" fmla="*/ 1110781 w 1300924"/>
                        <a:gd name="connsiteY116" fmla="*/ 190142 h 1300924"/>
                        <a:gd name="connsiteX117" fmla="*/ 1086705 w 1300924"/>
                        <a:gd name="connsiteY117" fmla="*/ 170175 h 1300924"/>
                        <a:gd name="connsiteX118" fmla="*/ 1064683 w 1300924"/>
                        <a:gd name="connsiteY118" fmla="*/ 148153 h 1300924"/>
                        <a:gd name="connsiteX119" fmla="*/ 1038717 w 1300924"/>
                        <a:gd name="connsiteY119" fmla="*/ 130158 h 1300924"/>
                        <a:gd name="connsiteX120" fmla="*/ 1014724 w 1300924"/>
                        <a:gd name="connsiteY120" fmla="*/ 112080 h 1300924"/>
                        <a:gd name="connsiteX121" fmla="*/ 986703 w 1300924"/>
                        <a:gd name="connsiteY121" fmla="*/ 94085 h 1300924"/>
                        <a:gd name="connsiteX122" fmla="*/ 960655 w 1300924"/>
                        <a:gd name="connsiteY122" fmla="*/ 78062 h 1300924"/>
                        <a:gd name="connsiteX123" fmla="*/ 932635 w 1300924"/>
                        <a:gd name="connsiteY123" fmla="*/ 64093 h 1300924"/>
                        <a:gd name="connsiteX124" fmla="*/ 902643 w 1300924"/>
                        <a:gd name="connsiteY124" fmla="*/ 52096 h 1300924"/>
                        <a:gd name="connsiteX125" fmla="*/ 874623 w 1300924"/>
                        <a:gd name="connsiteY125" fmla="*/ 40099 h 1300924"/>
                        <a:gd name="connsiteX126" fmla="*/ 844548 w 1300924"/>
                        <a:gd name="connsiteY126" fmla="*/ 30074 h 1300924"/>
                        <a:gd name="connsiteX127" fmla="*/ 812584 w 1300924"/>
                        <a:gd name="connsiteY127" fmla="*/ 20049 h 1300924"/>
                        <a:gd name="connsiteX128" fmla="*/ 780537 w 1300924"/>
                        <a:gd name="connsiteY128" fmla="*/ 14051 h 1300924"/>
                        <a:gd name="connsiteX129" fmla="*/ 748491 w 1300924"/>
                        <a:gd name="connsiteY129" fmla="*/ 8052 h 1300924"/>
                        <a:gd name="connsiteX130" fmla="*/ 716527 w 1300924"/>
                        <a:gd name="connsiteY130" fmla="*/ 4026 h 1300924"/>
                        <a:gd name="connsiteX131" fmla="*/ 684480 w 1300924"/>
                        <a:gd name="connsiteY131" fmla="*/ 2054 h 1300924"/>
                        <a:gd name="connsiteX132" fmla="*/ 650462 w 1300924"/>
                        <a:gd name="connsiteY132" fmla="*/ 82 h 1300924"/>
                        <a:gd name="connsiteX133" fmla="*/ 650462 w 1300924"/>
                        <a:gd name="connsiteY133" fmla="*/ 82 h 1300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300924" h="1300924" fill="none" extrusionOk="0">
                          <a:moveTo>
                            <a:pt x="650462" y="82"/>
                          </a:moveTo>
                          <a:lnTo>
                            <a:pt x="650462" y="82"/>
                          </a:lnTo>
                          <a:cubicBezTo>
                            <a:pt x="637747" y="3058"/>
                            <a:pt x="626098" y="4489"/>
                            <a:pt x="616443" y="2054"/>
                          </a:cubicBezTo>
                          <a:cubicBezTo>
                            <a:pt x="600321" y="619"/>
                            <a:pt x="588962" y="5749"/>
                            <a:pt x="584396" y="4026"/>
                          </a:cubicBezTo>
                          <a:cubicBezTo>
                            <a:pt x="572130" y="3056"/>
                            <a:pt x="567979" y="7857"/>
                            <a:pt x="552432" y="8052"/>
                          </a:cubicBezTo>
                          <a:cubicBezTo>
                            <a:pt x="537227" y="10516"/>
                            <a:pt x="527669" y="11939"/>
                            <a:pt x="520386" y="14051"/>
                          </a:cubicBezTo>
                          <a:cubicBezTo>
                            <a:pt x="513350" y="14866"/>
                            <a:pt x="500429" y="17103"/>
                            <a:pt x="488339" y="20049"/>
                          </a:cubicBezTo>
                          <a:cubicBezTo>
                            <a:pt x="474297" y="22281"/>
                            <a:pt x="460626" y="30238"/>
                            <a:pt x="456293" y="30074"/>
                          </a:cubicBezTo>
                          <a:cubicBezTo>
                            <a:pt x="448895" y="30425"/>
                            <a:pt x="439729" y="35780"/>
                            <a:pt x="426300" y="40099"/>
                          </a:cubicBezTo>
                          <a:cubicBezTo>
                            <a:pt x="421660" y="42837"/>
                            <a:pt x="406645" y="50868"/>
                            <a:pt x="398280" y="52096"/>
                          </a:cubicBezTo>
                          <a:cubicBezTo>
                            <a:pt x="390726" y="56584"/>
                            <a:pt x="380205" y="58429"/>
                            <a:pt x="368288" y="64093"/>
                          </a:cubicBezTo>
                          <a:cubicBezTo>
                            <a:pt x="364552" y="68389"/>
                            <a:pt x="344183" y="73838"/>
                            <a:pt x="340268" y="78062"/>
                          </a:cubicBezTo>
                          <a:cubicBezTo>
                            <a:pt x="330707" y="84742"/>
                            <a:pt x="324020" y="84915"/>
                            <a:pt x="314220" y="94085"/>
                          </a:cubicBezTo>
                          <a:cubicBezTo>
                            <a:pt x="303912" y="103920"/>
                            <a:pt x="299170" y="101819"/>
                            <a:pt x="286199" y="112080"/>
                          </a:cubicBezTo>
                          <a:cubicBezTo>
                            <a:pt x="273924" y="118273"/>
                            <a:pt x="271827" y="119676"/>
                            <a:pt x="262206" y="130158"/>
                          </a:cubicBezTo>
                          <a:cubicBezTo>
                            <a:pt x="249621" y="138524"/>
                            <a:pt x="246199" y="143726"/>
                            <a:pt x="236158" y="148153"/>
                          </a:cubicBezTo>
                          <a:cubicBezTo>
                            <a:pt x="233032" y="154055"/>
                            <a:pt x="224369" y="160572"/>
                            <a:pt x="214218" y="170175"/>
                          </a:cubicBezTo>
                          <a:cubicBezTo>
                            <a:pt x="207790" y="176566"/>
                            <a:pt x="193271" y="188856"/>
                            <a:pt x="190142" y="190142"/>
                          </a:cubicBezTo>
                          <a:cubicBezTo>
                            <a:pt x="188865" y="194730"/>
                            <a:pt x="180341" y="205107"/>
                            <a:pt x="170175" y="214218"/>
                          </a:cubicBezTo>
                          <a:cubicBezTo>
                            <a:pt x="162278" y="218302"/>
                            <a:pt x="155008" y="226040"/>
                            <a:pt x="148153" y="236158"/>
                          </a:cubicBezTo>
                          <a:cubicBezTo>
                            <a:pt x="141970" y="241586"/>
                            <a:pt x="137786" y="251487"/>
                            <a:pt x="130158" y="262206"/>
                          </a:cubicBezTo>
                          <a:cubicBezTo>
                            <a:pt x="125684" y="266458"/>
                            <a:pt x="116084" y="280655"/>
                            <a:pt x="112080" y="286199"/>
                          </a:cubicBezTo>
                          <a:cubicBezTo>
                            <a:pt x="107788" y="298168"/>
                            <a:pt x="95825" y="310527"/>
                            <a:pt x="94085" y="314220"/>
                          </a:cubicBezTo>
                          <a:cubicBezTo>
                            <a:pt x="89410" y="325562"/>
                            <a:pt x="83803" y="328028"/>
                            <a:pt x="78062" y="340268"/>
                          </a:cubicBezTo>
                          <a:cubicBezTo>
                            <a:pt x="75594" y="351398"/>
                            <a:pt x="69791" y="357181"/>
                            <a:pt x="64093" y="368288"/>
                          </a:cubicBezTo>
                          <a:cubicBezTo>
                            <a:pt x="60225" y="378413"/>
                            <a:pt x="54066" y="388706"/>
                            <a:pt x="52096" y="398280"/>
                          </a:cubicBezTo>
                          <a:cubicBezTo>
                            <a:pt x="48603" y="403633"/>
                            <a:pt x="39371" y="421557"/>
                            <a:pt x="40099" y="426300"/>
                          </a:cubicBezTo>
                          <a:cubicBezTo>
                            <a:pt x="37516" y="435735"/>
                            <a:pt x="33784" y="445676"/>
                            <a:pt x="30074" y="456293"/>
                          </a:cubicBezTo>
                          <a:cubicBezTo>
                            <a:pt x="26058" y="466727"/>
                            <a:pt x="24188" y="476900"/>
                            <a:pt x="20049" y="488339"/>
                          </a:cubicBezTo>
                          <a:cubicBezTo>
                            <a:pt x="16301" y="500017"/>
                            <a:pt x="16676" y="511473"/>
                            <a:pt x="14051" y="520386"/>
                          </a:cubicBezTo>
                          <a:cubicBezTo>
                            <a:pt x="12283" y="531028"/>
                            <a:pt x="9574" y="543353"/>
                            <a:pt x="8052" y="552350"/>
                          </a:cubicBezTo>
                          <a:cubicBezTo>
                            <a:pt x="8230" y="563460"/>
                            <a:pt x="4746" y="571773"/>
                            <a:pt x="4026" y="584396"/>
                          </a:cubicBezTo>
                          <a:cubicBezTo>
                            <a:pt x="4871" y="592725"/>
                            <a:pt x="514" y="610324"/>
                            <a:pt x="2054" y="616443"/>
                          </a:cubicBezTo>
                          <a:cubicBezTo>
                            <a:pt x="-1199" y="633144"/>
                            <a:pt x="3526" y="641850"/>
                            <a:pt x="82" y="650462"/>
                          </a:cubicBezTo>
                          <a:lnTo>
                            <a:pt x="82" y="650462"/>
                          </a:lnTo>
                          <a:cubicBezTo>
                            <a:pt x="-2365" y="656252"/>
                            <a:pt x="353" y="668590"/>
                            <a:pt x="2054" y="684480"/>
                          </a:cubicBezTo>
                          <a:cubicBezTo>
                            <a:pt x="5605" y="698661"/>
                            <a:pt x="4744" y="712194"/>
                            <a:pt x="4026" y="716527"/>
                          </a:cubicBezTo>
                          <a:cubicBezTo>
                            <a:pt x="5467" y="727075"/>
                            <a:pt x="6303" y="737033"/>
                            <a:pt x="8052" y="748491"/>
                          </a:cubicBezTo>
                          <a:cubicBezTo>
                            <a:pt x="8676" y="759799"/>
                            <a:pt x="12101" y="770181"/>
                            <a:pt x="14051" y="780537"/>
                          </a:cubicBezTo>
                          <a:cubicBezTo>
                            <a:pt x="15884" y="791061"/>
                            <a:pt x="18569" y="801370"/>
                            <a:pt x="20049" y="812584"/>
                          </a:cubicBezTo>
                          <a:cubicBezTo>
                            <a:pt x="24065" y="824061"/>
                            <a:pt x="28673" y="834203"/>
                            <a:pt x="30074" y="844548"/>
                          </a:cubicBezTo>
                          <a:cubicBezTo>
                            <a:pt x="32156" y="855044"/>
                            <a:pt x="36722" y="864318"/>
                            <a:pt x="40099" y="874623"/>
                          </a:cubicBezTo>
                          <a:cubicBezTo>
                            <a:pt x="45633" y="882327"/>
                            <a:pt x="47580" y="894902"/>
                            <a:pt x="52096" y="902643"/>
                          </a:cubicBezTo>
                          <a:cubicBezTo>
                            <a:pt x="58626" y="913854"/>
                            <a:pt x="58482" y="918550"/>
                            <a:pt x="64093" y="932635"/>
                          </a:cubicBezTo>
                          <a:cubicBezTo>
                            <a:pt x="65976" y="937471"/>
                            <a:pt x="72333" y="952947"/>
                            <a:pt x="78062" y="960655"/>
                          </a:cubicBezTo>
                          <a:cubicBezTo>
                            <a:pt x="84114" y="972727"/>
                            <a:pt x="90907" y="983991"/>
                            <a:pt x="94085" y="986703"/>
                          </a:cubicBezTo>
                          <a:cubicBezTo>
                            <a:pt x="103537" y="998221"/>
                            <a:pt x="110459" y="1007180"/>
                            <a:pt x="112080" y="1014641"/>
                          </a:cubicBezTo>
                          <a:cubicBezTo>
                            <a:pt x="119596" y="1023915"/>
                            <a:pt x="123993" y="1030711"/>
                            <a:pt x="130158" y="1038717"/>
                          </a:cubicBezTo>
                          <a:cubicBezTo>
                            <a:pt x="136718" y="1049349"/>
                            <a:pt x="140928" y="1057477"/>
                            <a:pt x="148153" y="1064683"/>
                          </a:cubicBezTo>
                          <a:cubicBezTo>
                            <a:pt x="153092" y="1066933"/>
                            <a:pt x="161504" y="1074217"/>
                            <a:pt x="170175" y="1086705"/>
                          </a:cubicBezTo>
                          <a:cubicBezTo>
                            <a:pt x="176538" y="1096688"/>
                            <a:pt x="179444" y="1100979"/>
                            <a:pt x="190142" y="1110781"/>
                          </a:cubicBezTo>
                          <a:cubicBezTo>
                            <a:pt x="198057" y="1116679"/>
                            <a:pt x="208541" y="1125414"/>
                            <a:pt x="214218" y="1130748"/>
                          </a:cubicBezTo>
                          <a:cubicBezTo>
                            <a:pt x="222847" y="1137523"/>
                            <a:pt x="233904" y="1146806"/>
                            <a:pt x="236158" y="1152770"/>
                          </a:cubicBezTo>
                          <a:cubicBezTo>
                            <a:pt x="244228" y="1158445"/>
                            <a:pt x="250058" y="1162195"/>
                            <a:pt x="262206" y="1170765"/>
                          </a:cubicBezTo>
                          <a:cubicBezTo>
                            <a:pt x="270403" y="1179365"/>
                            <a:pt x="280121" y="1184797"/>
                            <a:pt x="286199" y="1188761"/>
                          </a:cubicBezTo>
                          <a:cubicBezTo>
                            <a:pt x="298269" y="1196930"/>
                            <a:pt x="301796" y="1198108"/>
                            <a:pt x="314220" y="1206838"/>
                          </a:cubicBezTo>
                          <a:cubicBezTo>
                            <a:pt x="323619" y="1209515"/>
                            <a:pt x="328565" y="1217597"/>
                            <a:pt x="340268" y="1222779"/>
                          </a:cubicBezTo>
                          <a:cubicBezTo>
                            <a:pt x="351096" y="1227459"/>
                            <a:pt x="364174" y="1233958"/>
                            <a:pt x="368288" y="1236830"/>
                          </a:cubicBezTo>
                          <a:cubicBezTo>
                            <a:pt x="377016" y="1238171"/>
                            <a:pt x="395777" y="1246209"/>
                            <a:pt x="398280" y="1248827"/>
                          </a:cubicBezTo>
                          <a:cubicBezTo>
                            <a:pt x="409925" y="1253824"/>
                            <a:pt x="418763" y="1258250"/>
                            <a:pt x="426300" y="1260824"/>
                          </a:cubicBezTo>
                          <a:cubicBezTo>
                            <a:pt x="430398" y="1262023"/>
                            <a:pt x="451719" y="1266396"/>
                            <a:pt x="456293" y="1270849"/>
                          </a:cubicBezTo>
                          <a:cubicBezTo>
                            <a:pt x="463083" y="1270372"/>
                            <a:pt x="482820" y="1281806"/>
                            <a:pt x="488339" y="1280874"/>
                          </a:cubicBezTo>
                          <a:cubicBezTo>
                            <a:pt x="502956" y="1283920"/>
                            <a:pt x="509010" y="1283766"/>
                            <a:pt x="520386" y="1286872"/>
                          </a:cubicBezTo>
                          <a:cubicBezTo>
                            <a:pt x="534822" y="1292459"/>
                            <a:pt x="540882" y="1291895"/>
                            <a:pt x="552432" y="1292871"/>
                          </a:cubicBezTo>
                          <a:cubicBezTo>
                            <a:pt x="559053" y="1292486"/>
                            <a:pt x="572294" y="1297431"/>
                            <a:pt x="584396" y="1296897"/>
                          </a:cubicBezTo>
                          <a:cubicBezTo>
                            <a:pt x="591094" y="1298743"/>
                            <a:pt x="604089" y="1297743"/>
                            <a:pt x="616443" y="1298869"/>
                          </a:cubicBezTo>
                          <a:cubicBezTo>
                            <a:pt x="631336" y="1297516"/>
                            <a:pt x="638199" y="1298676"/>
                            <a:pt x="650462" y="1300841"/>
                          </a:cubicBezTo>
                          <a:lnTo>
                            <a:pt x="650462" y="1300841"/>
                          </a:lnTo>
                          <a:cubicBezTo>
                            <a:pt x="664397" y="1298108"/>
                            <a:pt x="668713" y="1301704"/>
                            <a:pt x="684480" y="1298869"/>
                          </a:cubicBezTo>
                          <a:cubicBezTo>
                            <a:pt x="698754" y="1298494"/>
                            <a:pt x="701756" y="1294945"/>
                            <a:pt x="716527" y="1296897"/>
                          </a:cubicBezTo>
                          <a:cubicBezTo>
                            <a:pt x="721310" y="1295545"/>
                            <a:pt x="743093" y="1295305"/>
                            <a:pt x="748491" y="1292871"/>
                          </a:cubicBezTo>
                          <a:cubicBezTo>
                            <a:pt x="757733" y="1289869"/>
                            <a:pt x="769003" y="1290085"/>
                            <a:pt x="780537" y="1286872"/>
                          </a:cubicBezTo>
                          <a:cubicBezTo>
                            <a:pt x="794399" y="1286915"/>
                            <a:pt x="808829" y="1281700"/>
                            <a:pt x="812584" y="1280874"/>
                          </a:cubicBezTo>
                          <a:cubicBezTo>
                            <a:pt x="820743" y="1281265"/>
                            <a:pt x="835628" y="1272469"/>
                            <a:pt x="844548" y="1270849"/>
                          </a:cubicBezTo>
                          <a:cubicBezTo>
                            <a:pt x="857361" y="1264704"/>
                            <a:pt x="864272" y="1261402"/>
                            <a:pt x="874623" y="1260824"/>
                          </a:cubicBezTo>
                          <a:cubicBezTo>
                            <a:pt x="878537" y="1256982"/>
                            <a:pt x="895769" y="1252413"/>
                            <a:pt x="902643" y="1248827"/>
                          </a:cubicBezTo>
                          <a:cubicBezTo>
                            <a:pt x="909980" y="1246358"/>
                            <a:pt x="926662" y="1239693"/>
                            <a:pt x="932635" y="1236830"/>
                          </a:cubicBezTo>
                          <a:cubicBezTo>
                            <a:pt x="944262" y="1228941"/>
                            <a:pt x="948193" y="1230335"/>
                            <a:pt x="960655" y="1222779"/>
                          </a:cubicBezTo>
                          <a:cubicBezTo>
                            <a:pt x="967620" y="1221440"/>
                            <a:pt x="978950" y="1210413"/>
                            <a:pt x="986703" y="1206838"/>
                          </a:cubicBezTo>
                          <a:cubicBezTo>
                            <a:pt x="991127" y="1206780"/>
                            <a:pt x="1003375" y="1197917"/>
                            <a:pt x="1014724" y="1188761"/>
                          </a:cubicBezTo>
                          <a:cubicBezTo>
                            <a:pt x="1019653" y="1186455"/>
                            <a:pt x="1033665" y="1174506"/>
                            <a:pt x="1038717" y="1170765"/>
                          </a:cubicBezTo>
                          <a:cubicBezTo>
                            <a:pt x="1049871" y="1161745"/>
                            <a:pt x="1054313" y="1160869"/>
                            <a:pt x="1064683" y="1152770"/>
                          </a:cubicBezTo>
                          <a:cubicBezTo>
                            <a:pt x="1071268" y="1143900"/>
                            <a:pt x="1081919" y="1131609"/>
                            <a:pt x="1086705" y="1130748"/>
                          </a:cubicBezTo>
                          <a:cubicBezTo>
                            <a:pt x="1094630" y="1124028"/>
                            <a:pt x="1107326" y="1115619"/>
                            <a:pt x="1110781" y="1110781"/>
                          </a:cubicBezTo>
                          <a:cubicBezTo>
                            <a:pt x="1113385" y="1108032"/>
                            <a:pt x="1122270" y="1093365"/>
                            <a:pt x="1130748" y="1086705"/>
                          </a:cubicBezTo>
                          <a:cubicBezTo>
                            <a:pt x="1139899" y="1075500"/>
                            <a:pt x="1149136" y="1068795"/>
                            <a:pt x="1152770" y="1064683"/>
                          </a:cubicBezTo>
                          <a:cubicBezTo>
                            <a:pt x="1156967" y="1056609"/>
                            <a:pt x="1166619" y="1039882"/>
                            <a:pt x="1170765" y="1038717"/>
                          </a:cubicBezTo>
                          <a:cubicBezTo>
                            <a:pt x="1177107" y="1029719"/>
                            <a:pt x="1186174" y="1021248"/>
                            <a:pt x="1188761" y="1014641"/>
                          </a:cubicBezTo>
                          <a:cubicBezTo>
                            <a:pt x="1196577" y="1002421"/>
                            <a:pt x="1199580" y="994583"/>
                            <a:pt x="1206838" y="986703"/>
                          </a:cubicBezTo>
                          <a:cubicBezTo>
                            <a:pt x="1214782" y="975422"/>
                            <a:pt x="1219271" y="964795"/>
                            <a:pt x="1222779" y="960655"/>
                          </a:cubicBezTo>
                          <a:cubicBezTo>
                            <a:pt x="1229017" y="951147"/>
                            <a:pt x="1233114" y="944372"/>
                            <a:pt x="1236830" y="932635"/>
                          </a:cubicBezTo>
                          <a:cubicBezTo>
                            <a:pt x="1241484" y="923499"/>
                            <a:pt x="1245290" y="912188"/>
                            <a:pt x="1248827" y="902643"/>
                          </a:cubicBezTo>
                          <a:cubicBezTo>
                            <a:pt x="1249170" y="896806"/>
                            <a:pt x="1256412" y="879236"/>
                            <a:pt x="1260824" y="874623"/>
                          </a:cubicBezTo>
                          <a:cubicBezTo>
                            <a:pt x="1264551" y="864851"/>
                            <a:pt x="1268639" y="853608"/>
                            <a:pt x="1270849" y="844548"/>
                          </a:cubicBezTo>
                          <a:cubicBezTo>
                            <a:pt x="1274487" y="834494"/>
                            <a:pt x="1278563" y="823427"/>
                            <a:pt x="1280874" y="812584"/>
                          </a:cubicBezTo>
                          <a:cubicBezTo>
                            <a:pt x="1284168" y="802728"/>
                            <a:pt x="1286599" y="789970"/>
                            <a:pt x="1286872" y="780537"/>
                          </a:cubicBezTo>
                          <a:cubicBezTo>
                            <a:pt x="1289186" y="769837"/>
                            <a:pt x="1291670" y="757334"/>
                            <a:pt x="1292871" y="748491"/>
                          </a:cubicBezTo>
                          <a:cubicBezTo>
                            <a:pt x="1295904" y="736854"/>
                            <a:pt x="1295609" y="727592"/>
                            <a:pt x="1296897" y="716527"/>
                          </a:cubicBezTo>
                          <a:cubicBezTo>
                            <a:pt x="1297792" y="708473"/>
                            <a:pt x="1295787" y="699717"/>
                            <a:pt x="1298869" y="684480"/>
                          </a:cubicBezTo>
                          <a:cubicBezTo>
                            <a:pt x="1297841" y="679201"/>
                            <a:pt x="1298892" y="659190"/>
                            <a:pt x="1300841" y="650462"/>
                          </a:cubicBezTo>
                          <a:lnTo>
                            <a:pt x="1300841" y="650462"/>
                          </a:lnTo>
                          <a:cubicBezTo>
                            <a:pt x="1297625" y="638176"/>
                            <a:pt x="1301976" y="627108"/>
                            <a:pt x="1298869" y="616443"/>
                          </a:cubicBezTo>
                          <a:cubicBezTo>
                            <a:pt x="1298212" y="607062"/>
                            <a:pt x="1296587" y="598069"/>
                            <a:pt x="1296897" y="584396"/>
                          </a:cubicBezTo>
                          <a:cubicBezTo>
                            <a:pt x="1295208" y="572424"/>
                            <a:pt x="1295227" y="564871"/>
                            <a:pt x="1292871" y="552350"/>
                          </a:cubicBezTo>
                          <a:cubicBezTo>
                            <a:pt x="1290258" y="542293"/>
                            <a:pt x="1288761" y="532089"/>
                            <a:pt x="1286872" y="520386"/>
                          </a:cubicBezTo>
                          <a:cubicBezTo>
                            <a:pt x="1283376" y="509471"/>
                            <a:pt x="1282865" y="498580"/>
                            <a:pt x="1280874" y="488339"/>
                          </a:cubicBezTo>
                          <a:cubicBezTo>
                            <a:pt x="1276297" y="478654"/>
                            <a:pt x="1272680" y="467778"/>
                            <a:pt x="1270849" y="456293"/>
                          </a:cubicBezTo>
                          <a:cubicBezTo>
                            <a:pt x="1268037" y="447792"/>
                            <a:pt x="1264769" y="436110"/>
                            <a:pt x="1260824" y="426300"/>
                          </a:cubicBezTo>
                          <a:cubicBezTo>
                            <a:pt x="1257817" y="424125"/>
                            <a:pt x="1252576" y="411922"/>
                            <a:pt x="1248827" y="398280"/>
                          </a:cubicBezTo>
                          <a:cubicBezTo>
                            <a:pt x="1245637" y="384581"/>
                            <a:pt x="1239456" y="373335"/>
                            <a:pt x="1236830" y="368288"/>
                          </a:cubicBezTo>
                          <a:cubicBezTo>
                            <a:pt x="1229038" y="356032"/>
                            <a:pt x="1227079" y="348889"/>
                            <a:pt x="1222779" y="340268"/>
                          </a:cubicBezTo>
                          <a:cubicBezTo>
                            <a:pt x="1217239" y="329848"/>
                            <a:pt x="1207484" y="319121"/>
                            <a:pt x="1206838" y="314220"/>
                          </a:cubicBezTo>
                          <a:cubicBezTo>
                            <a:pt x="1201195" y="304971"/>
                            <a:pt x="1196760" y="295255"/>
                            <a:pt x="1188761" y="286199"/>
                          </a:cubicBezTo>
                          <a:cubicBezTo>
                            <a:pt x="1184274" y="279081"/>
                            <a:pt x="1180106" y="272380"/>
                            <a:pt x="1170765" y="262206"/>
                          </a:cubicBezTo>
                          <a:cubicBezTo>
                            <a:pt x="1159793" y="251314"/>
                            <a:pt x="1159260" y="249854"/>
                            <a:pt x="1152770" y="236158"/>
                          </a:cubicBezTo>
                          <a:cubicBezTo>
                            <a:pt x="1145688" y="228085"/>
                            <a:pt x="1134485" y="216773"/>
                            <a:pt x="1130748" y="214218"/>
                          </a:cubicBezTo>
                          <a:cubicBezTo>
                            <a:pt x="1122998" y="201629"/>
                            <a:pt x="1119746" y="202698"/>
                            <a:pt x="1110781" y="190142"/>
                          </a:cubicBezTo>
                          <a:cubicBezTo>
                            <a:pt x="1102767" y="183124"/>
                            <a:pt x="1091906" y="173963"/>
                            <a:pt x="1086705" y="170175"/>
                          </a:cubicBezTo>
                          <a:cubicBezTo>
                            <a:pt x="1083803" y="168614"/>
                            <a:pt x="1075968" y="157858"/>
                            <a:pt x="1064683" y="148153"/>
                          </a:cubicBezTo>
                          <a:cubicBezTo>
                            <a:pt x="1060862" y="143618"/>
                            <a:pt x="1051963" y="136004"/>
                            <a:pt x="1038717" y="130158"/>
                          </a:cubicBezTo>
                          <a:cubicBezTo>
                            <a:pt x="1033150" y="125542"/>
                            <a:pt x="1022747" y="120479"/>
                            <a:pt x="1014724" y="112080"/>
                          </a:cubicBezTo>
                          <a:cubicBezTo>
                            <a:pt x="1010390" y="112580"/>
                            <a:pt x="993558" y="99979"/>
                            <a:pt x="986703" y="94085"/>
                          </a:cubicBezTo>
                          <a:cubicBezTo>
                            <a:pt x="978381" y="87561"/>
                            <a:pt x="968059" y="79419"/>
                            <a:pt x="960655" y="78062"/>
                          </a:cubicBezTo>
                          <a:cubicBezTo>
                            <a:pt x="950280" y="73799"/>
                            <a:pt x="937329" y="65628"/>
                            <a:pt x="932635" y="64093"/>
                          </a:cubicBezTo>
                          <a:cubicBezTo>
                            <a:pt x="921520" y="60529"/>
                            <a:pt x="913346" y="53397"/>
                            <a:pt x="902643" y="52096"/>
                          </a:cubicBezTo>
                          <a:cubicBezTo>
                            <a:pt x="898545" y="48386"/>
                            <a:pt x="884404" y="42463"/>
                            <a:pt x="874623" y="40099"/>
                          </a:cubicBezTo>
                          <a:cubicBezTo>
                            <a:pt x="866223" y="38221"/>
                            <a:pt x="859253" y="32284"/>
                            <a:pt x="844548" y="30074"/>
                          </a:cubicBezTo>
                          <a:cubicBezTo>
                            <a:pt x="830944" y="28175"/>
                            <a:pt x="818441" y="23072"/>
                            <a:pt x="812584" y="20049"/>
                          </a:cubicBezTo>
                          <a:cubicBezTo>
                            <a:pt x="798527" y="16120"/>
                            <a:pt x="789195" y="12932"/>
                            <a:pt x="780537" y="14051"/>
                          </a:cubicBezTo>
                          <a:cubicBezTo>
                            <a:pt x="777120" y="11265"/>
                            <a:pt x="759044" y="9315"/>
                            <a:pt x="748491" y="8052"/>
                          </a:cubicBezTo>
                          <a:cubicBezTo>
                            <a:pt x="742180" y="9039"/>
                            <a:pt x="726481" y="7059"/>
                            <a:pt x="716527" y="4026"/>
                          </a:cubicBezTo>
                          <a:cubicBezTo>
                            <a:pt x="707365" y="1828"/>
                            <a:pt x="693001" y="4310"/>
                            <a:pt x="684480" y="2054"/>
                          </a:cubicBezTo>
                          <a:cubicBezTo>
                            <a:pt x="670097" y="-114"/>
                            <a:pt x="660487" y="3177"/>
                            <a:pt x="650462" y="82"/>
                          </a:cubicBezTo>
                          <a:lnTo>
                            <a:pt x="650462" y="82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;p37">
              <a:extLst>
                <a:ext uri="{FF2B5EF4-FFF2-40B4-BE49-F238E27FC236}">
                  <a16:creationId xmlns:a16="http://schemas.microsoft.com/office/drawing/2014/main" id="{EEC3DE0E-072D-6145-9205-BCF29DB98B0C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34211135">
                    <a:custGeom>
                      <a:avLst/>
                      <a:gdLst>
                        <a:gd name="connsiteX0" fmla="*/ 570428 w 1140856"/>
                        <a:gd name="connsiteY0" fmla="*/ 1140773 h 1140856"/>
                        <a:gd name="connsiteX1" fmla="*/ 570428 w 1140856"/>
                        <a:gd name="connsiteY1" fmla="*/ 1140773 h 1140856"/>
                        <a:gd name="connsiteX2" fmla="*/ 540435 w 1140856"/>
                        <a:gd name="connsiteY2" fmla="*/ 1140773 h 1140856"/>
                        <a:gd name="connsiteX3" fmla="*/ 512415 w 1140856"/>
                        <a:gd name="connsiteY3" fmla="*/ 1136747 h 1140856"/>
                        <a:gd name="connsiteX4" fmla="*/ 484395 w 1140856"/>
                        <a:gd name="connsiteY4" fmla="*/ 1134775 h 1140856"/>
                        <a:gd name="connsiteX5" fmla="*/ 456375 w 1140856"/>
                        <a:gd name="connsiteY5" fmla="*/ 1128776 h 1140856"/>
                        <a:gd name="connsiteX6" fmla="*/ 428355 w 1140856"/>
                        <a:gd name="connsiteY6" fmla="*/ 1122778 h 1140856"/>
                        <a:gd name="connsiteX7" fmla="*/ 400334 w 1140856"/>
                        <a:gd name="connsiteY7" fmla="*/ 1114725 h 1140856"/>
                        <a:gd name="connsiteX8" fmla="*/ 374286 w 1140856"/>
                        <a:gd name="connsiteY8" fmla="*/ 1106755 h 1140856"/>
                        <a:gd name="connsiteX9" fmla="*/ 348320 w 1140856"/>
                        <a:gd name="connsiteY9" fmla="*/ 1094758 h 1140856"/>
                        <a:gd name="connsiteX10" fmla="*/ 324245 w 1140856"/>
                        <a:gd name="connsiteY10" fmla="*/ 1084733 h 1140856"/>
                        <a:gd name="connsiteX11" fmla="*/ 298279 w 1140856"/>
                        <a:gd name="connsiteY11" fmla="*/ 1070764 h 1140856"/>
                        <a:gd name="connsiteX12" fmla="*/ 274203 w 1140856"/>
                        <a:gd name="connsiteY12" fmla="*/ 1058685 h 1140856"/>
                        <a:gd name="connsiteX13" fmla="*/ 252181 w 1140856"/>
                        <a:gd name="connsiteY13" fmla="*/ 1042744 h 1140856"/>
                        <a:gd name="connsiteX14" fmla="*/ 230241 w 1140856"/>
                        <a:gd name="connsiteY14" fmla="*/ 1026721 h 1140856"/>
                        <a:gd name="connsiteX15" fmla="*/ 208220 w 1140856"/>
                        <a:gd name="connsiteY15" fmla="*/ 1010697 h 1140856"/>
                        <a:gd name="connsiteX16" fmla="*/ 188170 w 1140856"/>
                        <a:gd name="connsiteY16" fmla="*/ 992702 h 1140856"/>
                        <a:gd name="connsiteX17" fmla="*/ 168203 w 1140856"/>
                        <a:gd name="connsiteY17" fmla="*/ 972652 h 1140856"/>
                        <a:gd name="connsiteX18" fmla="*/ 148153 w 1140856"/>
                        <a:gd name="connsiteY18" fmla="*/ 952685 h 1140856"/>
                        <a:gd name="connsiteX19" fmla="*/ 130158 w 1140856"/>
                        <a:gd name="connsiteY19" fmla="*/ 932635 h 1140856"/>
                        <a:gd name="connsiteX20" fmla="*/ 114134 w 1140856"/>
                        <a:gd name="connsiteY20" fmla="*/ 910614 h 1140856"/>
                        <a:gd name="connsiteX21" fmla="*/ 98111 w 1140856"/>
                        <a:gd name="connsiteY21" fmla="*/ 888592 h 1140856"/>
                        <a:gd name="connsiteX22" fmla="*/ 82088 w 1140856"/>
                        <a:gd name="connsiteY22" fmla="*/ 866570 h 1140856"/>
                        <a:gd name="connsiteX23" fmla="*/ 70091 w 1140856"/>
                        <a:gd name="connsiteY23" fmla="*/ 842576 h 1140856"/>
                        <a:gd name="connsiteX24" fmla="*/ 56122 w 1140856"/>
                        <a:gd name="connsiteY24" fmla="*/ 816610 h 1140856"/>
                        <a:gd name="connsiteX25" fmla="*/ 46097 w 1140856"/>
                        <a:gd name="connsiteY25" fmla="*/ 792535 h 1140856"/>
                        <a:gd name="connsiteX26" fmla="*/ 34100 w 1140856"/>
                        <a:gd name="connsiteY26" fmla="*/ 766569 h 1140856"/>
                        <a:gd name="connsiteX27" fmla="*/ 26048 w 1140856"/>
                        <a:gd name="connsiteY27" fmla="*/ 740521 h 1140856"/>
                        <a:gd name="connsiteX28" fmla="*/ 18077 w 1140856"/>
                        <a:gd name="connsiteY28" fmla="*/ 712500 h 1140856"/>
                        <a:gd name="connsiteX29" fmla="*/ 12079 w 1140856"/>
                        <a:gd name="connsiteY29" fmla="*/ 684480 h 1140856"/>
                        <a:gd name="connsiteX30" fmla="*/ 6080 w 1140856"/>
                        <a:gd name="connsiteY30" fmla="*/ 656460 h 1140856"/>
                        <a:gd name="connsiteX31" fmla="*/ 4026 w 1140856"/>
                        <a:gd name="connsiteY31" fmla="*/ 628440 h 1140856"/>
                        <a:gd name="connsiteX32" fmla="*/ 82 w 1140856"/>
                        <a:gd name="connsiteY32" fmla="*/ 600420 h 1140856"/>
                        <a:gd name="connsiteX33" fmla="*/ 82 w 1140856"/>
                        <a:gd name="connsiteY33" fmla="*/ 570428 h 1140856"/>
                        <a:gd name="connsiteX34" fmla="*/ 82 w 1140856"/>
                        <a:gd name="connsiteY34" fmla="*/ 570428 h 1140856"/>
                        <a:gd name="connsiteX35" fmla="*/ 82 w 1140856"/>
                        <a:gd name="connsiteY35" fmla="*/ 540435 h 1140856"/>
                        <a:gd name="connsiteX36" fmla="*/ 4026 w 1140856"/>
                        <a:gd name="connsiteY36" fmla="*/ 512415 h 1140856"/>
                        <a:gd name="connsiteX37" fmla="*/ 6080 w 1140856"/>
                        <a:gd name="connsiteY37" fmla="*/ 484395 h 1140856"/>
                        <a:gd name="connsiteX38" fmla="*/ 12079 w 1140856"/>
                        <a:gd name="connsiteY38" fmla="*/ 456375 h 1140856"/>
                        <a:gd name="connsiteX39" fmla="*/ 18077 w 1140856"/>
                        <a:gd name="connsiteY39" fmla="*/ 428355 h 1140856"/>
                        <a:gd name="connsiteX40" fmla="*/ 26048 w 1140856"/>
                        <a:gd name="connsiteY40" fmla="*/ 400334 h 1140856"/>
                        <a:gd name="connsiteX41" fmla="*/ 34100 w 1140856"/>
                        <a:gd name="connsiteY41" fmla="*/ 374286 h 1140856"/>
                        <a:gd name="connsiteX42" fmla="*/ 46097 w 1140856"/>
                        <a:gd name="connsiteY42" fmla="*/ 348238 h 1140856"/>
                        <a:gd name="connsiteX43" fmla="*/ 56122 w 1140856"/>
                        <a:gd name="connsiteY43" fmla="*/ 324245 h 1140856"/>
                        <a:gd name="connsiteX44" fmla="*/ 70091 w 1140856"/>
                        <a:gd name="connsiteY44" fmla="*/ 298279 h 1140856"/>
                        <a:gd name="connsiteX45" fmla="*/ 82088 w 1140856"/>
                        <a:gd name="connsiteY45" fmla="*/ 274203 h 1140856"/>
                        <a:gd name="connsiteX46" fmla="*/ 98111 w 1140856"/>
                        <a:gd name="connsiteY46" fmla="*/ 252181 h 1140856"/>
                        <a:gd name="connsiteX47" fmla="*/ 114134 w 1140856"/>
                        <a:gd name="connsiteY47" fmla="*/ 230241 h 1140856"/>
                        <a:gd name="connsiteX48" fmla="*/ 130158 w 1140856"/>
                        <a:gd name="connsiteY48" fmla="*/ 208220 h 1140856"/>
                        <a:gd name="connsiteX49" fmla="*/ 148153 w 1140856"/>
                        <a:gd name="connsiteY49" fmla="*/ 188170 h 1140856"/>
                        <a:gd name="connsiteX50" fmla="*/ 168203 w 1140856"/>
                        <a:gd name="connsiteY50" fmla="*/ 168203 h 1140856"/>
                        <a:gd name="connsiteX51" fmla="*/ 188170 w 1140856"/>
                        <a:gd name="connsiteY51" fmla="*/ 148153 h 1140856"/>
                        <a:gd name="connsiteX52" fmla="*/ 208220 w 1140856"/>
                        <a:gd name="connsiteY52" fmla="*/ 130158 h 1140856"/>
                        <a:gd name="connsiteX53" fmla="*/ 230241 w 1140856"/>
                        <a:gd name="connsiteY53" fmla="*/ 114134 h 1140856"/>
                        <a:gd name="connsiteX54" fmla="*/ 252181 w 1140856"/>
                        <a:gd name="connsiteY54" fmla="*/ 98111 h 1140856"/>
                        <a:gd name="connsiteX55" fmla="*/ 274203 w 1140856"/>
                        <a:gd name="connsiteY55" fmla="*/ 82088 h 1140856"/>
                        <a:gd name="connsiteX56" fmla="*/ 298279 w 1140856"/>
                        <a:gd name="connsiteY56" fmla="*/ 70091 h 1140856"/>
                        <a:gd name="connsiteX57" fmla="*/ 324245 w 1140856"/>
                        <a:gd name="connsiteY57" fmla="*/ 56122 h 1140856"/>
                        <a:gd name="connsiteX58" fmla="*/ 348320 w 1140856"/>
                        <a:gd name="connsiteY58" fmla="*/ 46097 h 1140856"/>
                        <a:gd name="connsiteX59" fmla="*/ 374286 w 1140856"/>
                        <a:gd name="connsiteY59" fmla="*/ 34100 h 1140856"/>
                        <a:gd name="connsiteX60" fmla="*/ 400334 w 1140856"/>
                        <a:gd name="connsiteY60" fmla="*/ 26048 h 1140856"/>
                        <a:gd name="connsiteX61" fmla="*/ 428355 w 1140856"/>
                        <a:gd name="connsiteY61" fmla="*/ 18077 h 1140856"/>
                        <a:gd name="connsiteX62" fmla="*/ 456375 w 1140856"/>
                        <a:gd name="connsiteY62" fmla="*/ 12079 h 1140856"/>
                        <a:gd name="connsiteX63" fmla="*/ 484395 w 1140856"/>
                        <a:gd name="connsiteY63" fmla="*/ 6080 h 1140856"/>
                        <a:gd name="connsiteX64" fmla="*/ 512415 w 1140856"/>
                        <a:gd name="connsiteY64" fmla="*/ 4026 h 1140856"/>
                        <a:gd name="connsiteX65" fmla="*/ 540435 w 1140856"/>
                        <a:gd name="connsiteY65" fmla="*/ 82 h 1140856"/>
                        <a:gd name="connsiteX66" fmla="*/ 570428 w 1140856"/>
                        <a:gd name="connsiteY66" fmla="*/ 82 h 1140856"/>
                        <a:gd name="connsiteX67" fmla="*/ 570428 w 1140856"/>
                        <a:gd name="connsiteY67" fmla="*/ 82 h 1140856"/>
                        <a:gd name="connsiteX68" fmla="*/ 600420 w 1140856"/>
                        <a:gd name="connsiteY68" fmla="*/ 82 h 1140856"/>
                        <a:gd name="connsiteX69" fmla="*/ 628440 w 1140856"/>
                        <a:gd name="connsiteY69" fmla="*/ 4026 h 1140856"/>
                        <a:gd name="connsiteX70" fmla="*/ 656460 w 1140856"/>
                        <a:gd name="connsiteY70" fmla="*/ 6080 h 1140856"/>
                        <a:gd name="connsiteX71" fmla="*/ 684480 w 1140856"/>
                        <a:gd name="connsiteY71" fmla="*/ 12079 h 1140856"/>
                        <a:gd name="connsiteX72" fmla="*/ 712500 w 1140856"/>
                        <a:gd name="connsiteY72" fmla="*/ 18077 h 1140856"/>
                        <a:gd name="connsiteX73" fmla="*/ 740521 w 1140856"/>
                        <a:gd name="connsiteY73" fmla="*/ 26048 h 1140856"/>
                        <a:gd name="connsiteX74" fmla="*/ 766569 w 1140856"/>
                        <a:gd name="connsiteY74" fmla="*/ 34100 h 1140856"/>
                        <a:gd name="connsiteX75" fmla="*/ 792535 w 1140856"/>
                        <a:gd name="connsiteY75" fmla="*/ 46097 h 1140856"/>
                        <a:gd name="connsiteX76" fmla="*/ 816610 w 1140856"/>
                        <a:gd name="connsiteY76" fmla="*/ 56122 h 1140856"/>
                        <a:gd name="connsiteX77" fmla="*/ 842576 w 1140856"/>
                        <a:gd name="connsiteY77" fmla="*/ 70091 h 1140856"/>
                        <a:gd name="connsiteX78" fmla="*/ 866570 w 1140856"/>
                        <a:gd name="connsiteY78" fmla="*/ 82088 h 1140856"/>
                        <a:gd name="connsiteX79" fmla="*/ 888592 w 1140856"/>
                        <a:gd name="connsiteY79" fmla="*/ 98111 h 1140856"/>
                        <a:gd name="connsiteX80" fmla="*/ 910614 w 1140856"/>
                        <a:gd name="connsiteY80" fmla="*/ 114134 h 1140856"/>
                        <a:gd name="connsiteX81" fmla="*/ 932635 w 1140856"/>
                        <a:gd name="connsiteY81" fmla="*/ 130158 h 1140856"/>
                        <a:gd name="connsiteX82" fmla="*/ 952685 w 1140856"/>
                        <a:gd name="connsiteY82" fmla="*/ 148153 h 1140856"/>
                        <a:gd name="connsiteX83" fmla="*/ 972652 w 1140856"/>
                        <a:gd name="connsiteY83" fmla="*/ 168203 h 1140856"/>
                        <a:gd name="connsiteX84" fmla="*/ 992702 w 1140856"/>
                        <a:gd name="connsiteY84" fmla="*/ 188170 h 1140856"/>
                        <a:gd name="connsiteX85" fmla="*/ 1010697 w 1140856"/>
                        <a:gd name="connsiteY85" fmla="*/ 208220 h 1140856"/>
                        <a:gd name="connsiteX86" fmla="*/ 1026721 w 1140856"/>
                        <a:gd name="connsiteY86" fmla="*/ 230241 h 1140856"/>
                        <a:gd name="connsiteX87" fmla="*/ 1042744 w 1140856"/>
                        <a:gd name="connsiteY87" fmla="*/ 252181 h 1140856"/>
                        <a:gd name="connsiteX88" fmla="*/ 1058767 w 1140856"/>
                        <a:gd name="connsiteY88" fmla="*/ 274203 h 1140856"/>
                        <a:gd name="connsiteX89" fmla="*/ 1070764 w 1140856"/>
                        <a:gd name="connsiteY89" fmla="*/ 298279 h 1140856"/>
                        <a:gd name="connsiteX90" fmla="*/ 1084733 w 1140856"/>
                        <a:gd name="connsiteY90" fmla="*/ 324245 h 1140856"/>
                        <a:gd name="connsiteX91" fmla="*/ 1094758 w 1140856"/>
                        <a:gd name="connsiteY91" fmla="*/ 348238 h 1140856"/>
                        <a:gd name="connsiteX92" fmla="*/ 1106755 w 1140856"/>
                        <a:gd name="connsiteY92" fmla="*/ 374286 h 1140856"/>
                        <a:gd name="connsiteX93" fmla="*/ 1114725 w 1140856"/>
                        <a:gd name="connsiteY93" fmla="*/ 400334 h 1140856"/>
                        <a:gd name="connsiteX94" fmla="*/ 1122778 w 1140856"/>
                        <a:gd name="connsiteY94" fmla="*/ 428355 h 1140856"/>
                        <a:gd name="connsiteX95" fmla="*/ 1128776 w 1140856"/>
                        <a:gd name="connsiteY95" fmla="*/ 456375 h 1140856"/>
                        <a:gd name="connsiteX96" fmla="*/ 1134775 w 1140856"/>
                        <a:gd name="connsiteY96" fmla="*/ 484395 h 1140856"/>
                        <a:gd name="connsiteX97" fmla="*/ 1136747 w 1140856"/>
                        <a:gd name="connsiteY97" fmla="*/ 512415 h 1140856"/>
                        <a:gd name="connsiteX98" fmla="*/ 1140773 w 1140856"/>
                        <a:gd name="connsiteY98" fmla="*/ 540435 h 1140856"/>
                        <a:gd name="connsiteX99" fmla="*/ 1140773 w 1140856"/>
                        <a:gd name="connsiteY99" fmla="*/ 570428 h 1140856"/>
                        <a:gd name="connsiteX100" fmla="*/ 1140773 w 1140856"/>
                        <a:gd name="connsiteY100" fmla="*/ 570428 h 1140856"/>
                        <a:gd name="connsiteX101" fmla="*/ 1140773 w 1140856"/>
                        <a:gd name="connsiteY101" fmla="*/ 600420 h 1140856"/>
                        <a:gd name="connsiteX102" fmla="*/ 1136747 w 1140856"/>
                        <a:gd name="connsiteY102" fmla="*/ 628440 h 1140856"/>
                        <a:gd name="connsiteX103" fmla="*/ 1134775 w 1140856"/>
                        <a:gd name="connsiteY103" fmla="*/ 656460 h 1140856"/>
                        <a:gd name="connsiteX104" fmla="*/ 1128776 w 1140856"/>
                        <a:gd name="connsiteY104" fmla="*/ 684480 h 1140856"/>
                        <a:gd name="connsiteX105" fmla="*/ 1122778 w 1140856"/>
                        <a:gd name="connsiteY105" fmla="*/ 712500 h 1140856"/>
                        <a:gd name="connsiteX106" fmla="*/ 1114725 w 1140856"/>
                        <a:gd name="connsiteY106" fmla="*/ 740521 h 1140856"/>
                        <a:gd name="connsiteX107" fmla="*/ 1106755 w 1140856"/>
                        <a:gd name="connsiteY107" fmla="*/ 766569 h 1140856"/>
                        <a:gd name="connsiteX108" fmla="*/ 1094758 w 1140856"/>
                        <a:gd name="connsiteY108" fmla="*/ 792535 h 1140856"/>
                        <a:gd name="connsiteX109" fmla="*/ 1084733 w 1140856"/>
                        <a:gd name="connsiteY109" fmla="*/ 816610 h 1140856"/>
                        <a:gd name="connsiteX110" fmla="*/ 1070764 w 1140856"/>
                        <a:gd name="connsiteY110" fmla="*/ 842576 h 1140856"/>
                        <a:gd name="connsiteX111" fmla="*/ 1058767 w 1140856"/>
                        <a:gd name="connsiteY111" fmla="*/ 866570 h 1140856"/>
                        <a:gd name="connsiteX112" fmla="*/ 1042744 w 1140856"/>
                        <a:gd name="connsiteY112" fmla="*/ 888592 h 1140856"/>
                        <a:gd name="connsiteX113" fmla="*/ 1026721 w 1140856"/>
                        <a:gd name="connsiteY113" fmla="*/ 910614 h 1140856"/>
                        <a:gd name="connsiteX114" fmla="*/ 1010697 w 1140856"/>
                        <a:gd name="connsiteY114" fmla="*/ 932635 h 1140856"/>
                        <a:gd name="connsiteX115" fmla="*/ 992702 w 1140856"/>
                        <a:gd name="connsiteY115" fmla="*/ 952685 h 1140856"/>
                        <a:gd name="connsiteX116" fmla="*/ 972652 w 1140856"/>
                        <a:gd name="connsiteY116" fmla="*/ 972652 h 1140856"/>
                        <a:gd name="connsiteX117" fmla="*/ 952685 w 1140856"/>
                        <a:gd name="connsiteY117" fmla="*/ 992702 h 1140856"/>
                        <a:gd name="connsiteX118" fmla="*/ 932635 w 1140856"/>
                        <a:gd name="connsiteY118" fmla="*/ 1010697 h 1140856"/>
                        <a:gd name="connsiteX119" fmla="*/ 910614 w 1140856"/>
                        <a:gd name="connsiteY119" fmla="*/ 1026721 h 1140856"/>
                        <a:gd name="connsiteX120" fmla="*/ 888592 w 1140856"/>
                        <a:gd name="connsiteY120" fmla="*/ 1042744 h 1140856"/>
                        <a:gd name="connsiteX121" fmla="*/ 866570 w 1140856"/>
                        <a:gd name="connsiteY121" fmla="*/ 1058685 h 1140856"/>
                        <a:gd name="connsiteX122" fmla="*/ 842576 w 1140856"/>
                        <a:gd name="connsiteY122" fmla="*/ 1070764 h 1140856"/>
                        <a:gd name="connsiteX123" fmla="*/ 816610 w 1140856"/>
                        <a:gd name="connsiteY123" fmla="*/ 1084733 h 1140856"/>
                        <a:gd name="connsiteX124" fmla="*/ 792535 w 1140856"/>
                        <a:gd name="connsiteY124" fmla="*/ 1094758 h 1140856"/>
                        <a:gd name="connsiteX125" fmla="*/ 766569 w 1140856"/>
                        <a:gd name="connsiteY125" fmla="*/ 1106755 h 1140856"/>
                        <a:gd name="connsiteX126" fmla="*/ 740521 w 1140856"/>
                        <a:gd name="connsiteY126" fmla="*/ 1114725 h 1140856"/>
                        <a:gd name="connsiteX127" fmla="*/ 712500 w 1140856"/>
                        <a:gd name="connsiteY127" fmla="*/ 1122778 h 1140856"/>
                        <a:gd name="connsiteX128" fmla="*/ 684480 w 1140856"/>
                        <a:gd name="connsiteY128" fmla="*/ 1128776 h 1140856"/>
                        <a:gd name="connsiteX129" fmla="*/ 656460 w 1140856"/>
                        <a:gd name="connsiteY129" fmla="*/ 1134775 h 1140856"/>
                        <a:gd name="connsiteX130" fmla="*/ 628440 w 1140856"/>
                        <a:gd name="connsiteY130" fmla="*/ 1136747 h 1140856"/>
                        <a:gd name="connsiteX131" fmla="*/ 600420 w 1140856"/>
                        <a:gd name="connsiteY131" fmla="*/ 1140773 h 1140856"/>
                        <a:gd name="connsiteX132" fmla="*/ 570428 w 1140856"/>
                        <a:gd name="connsiteY132" fmla="*/ 1140773 h 1140856"/>
                        <a:gd name="connsiteX133" fmla="*/ 570428 w 1140856"/>
                        <a:gd name="connsiteY133" fmla="*/ 1140773 h 11408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140856" h="1140856" fill="none" extrusionOk="0">
                          <a:moveTo>
                            <a:pt x="570428" y="1140773"/>
                          </a:moveTo>
                          <a:lnTo>
                            <a:pt x="570428" y="1140773"/>
                          </a:lnTo>
                          <a:cubicBezTo>
                            <a:pt x="563681" y="1142814"/>
                            <a:pt x="543454" y="1141985"/>
                            <a:pt x="540435" y="1140773"/>
                          </a:cubicBezTo>
                          <a:cubicBezTo>
                            <a:pt x="530643" y="1140516"/>
                            <a:pt x="516238" y="1138297"/>
                            <a:pt x="512415" y="1136747"/>
                          </a:cubicBezTo>
                          <a:cubicBezTo>
                            <a:pt x="507975" y="1138068"/>
                            <a:pt x="496388" y="1134149"/>
                            <a:pt x="484395" y="1134775"/>
                          </a:cubicBezTo>
                          <a:cubicBezTo>
                            <a:pt x="471429" y="1133984"/>
                            <a:pt x="461358" y="1128757"/>
                            <a:pt x="456375" y="1128776"/>
                          </a:cubicBezTo>
                          <a:cubicBezTo>
                            <a:pt x="446908" y="1127773"/>
                            <a:pt x="431927" y="1121385"/>
                            <a:pt x="428355" y="1122778"/>
                          </a:cubicBezTo>
                          <a:cubicBezTo>
                            <a:pt x="423521" y="1122878"/>
                            <a:pt x="409592" y="1118392"/>
                            <a:pt x="400334" y="1114725"/>
                          </a:cubicBezTo>
                          <a:cubicBezTo>
                            <a:pt x="392350" y="1114783"/>
                            <a:pt x="381280" y="1108386"/>
                            <a:pt x="374286" y="1106755"/>
                          </a:cubicBezTo>
                          <a:cubicBezTo>
                            <a:pt x="367928" y="1104219"/>
                            <a:pt x="351169" y="1097118"/>
                            <a:pt x="348320" y="1094758"/>
                          </a:cubicBezTo>
                          <a:cubicBezTo>
                            <a:pt x="340974" y="1089538"/>
                            <a:pt x="336816" y="1087542"/>
                            <a:pt x="324245" y="1084733"/>
                          </a:cubicBezTo>
                          <a:cubicBezTo>
                            <a:pt x="315575" y="1079444"/>
                            <a:pt x="306201" y="1072072"/>
                            <a:pt x="298279" y="1070764"/>
                          </a:cubicBezTo>
                          <a:cubicBezTo>
                            <a:pt x="291228" y="1065619"/>
                            <a:pt x="280159" y="1059015"/>
                            <a:pt x="274203" y="1058685"/>
                          </a:cubicBezTo>
                          <a:cubicBezTo>
                            <a:pt x="267586" y="1054627"/>
                            <a:pt x="260708" y="1046940"/>
                            <a:pt x="252181" y="1042744"/>
                          </a:cubicBezTo>
                          <a:cubicBezTo>
                            <a:pt x="245163" y="1039816"/>
                            <a:pt x="235144" y="1030014"/>
                            <a:pt x="230241" y="1026721"/>
                          </a:cubicBezTo>
                          <a:cubicBezTo>
                            <a:pt x="221638" y="1021882"/>
                            <a:pt x="214701" y="1018329"/>
                            <a:pt x="208220" y="1010697"/>
                          </a:cubicBezTo>
                          <a:cubicBezTo>
                            <a:pt x="204466" y="1007181"/>
                            <a:pt x="191211" y="997708"/>
                            <a:pt x="188170" y="992702"/>
                          </a:cubicBezTo>
                          <a:cubicBezTo>
                            <a:pt x="181327" y="983918"/>
                            <a:pt x="178101" y="980062"/>
                            <a:pt x="168203" y="972652"/>
                          </a:cubicBezTo>
                          <a:cubicBezTo>
                            <a:pt x="161462" y="964808"/>
                            <a:pt x="153220" y="954187"/>
                            <a:pt x="148153" y="952685"/>
                          </a:cubicBezTo>
                          <a:cubicBezTo>
                            <a:pt x="140853" y="947057"/>
                            <a:pt x="132435" y="937137"/>
                            <a:pt x="130158" y="932635"/>
                          </a:cubicBezTo>
                          <a:cubicBezTo>
                            <a:pt x="126209" y="923234"/>
                            <a:pt x="115889" y="912808"/>
                            <a:pt x="114134" y="910614"/>
                          </a:cubicBezTo>
                          <a:cubicBezTo>
                            <a:pt x="104991" y="900599"/>
                            <a:pt x="106253" y="896681"/>
                            <a:pt x="98111" y="888592"/>
                          </a:cubicBezTo>
                          <a:cubicBezTo>
                            <a:pt x="93774" y="878717"/>
                            <a:pt x="85127" y="874267"/>
                            <a:pt x="82088" y="866570"/>
                          </a:cubicBezTo>
                          <a:cubicBezTo>
                            <a:pt x="78065" y="858786"/>
                            <a:pt x="73482" y="851663"/>
                            <a:pt x="70091" y="842576"/>
                          </a:cubicBezTo>
                          <a:cubicBezTo>
                            <a:pt x="65863" y="834705"/>
                            <a:pt x="60637" y="825254"/>
                            <a:pt x="56122" y="816610"/>
                          </a:cubicBezTo>
                          <a:cubicBezTo>
                            <a:pt x="53584" y="808224"/>
                            <a:pt x="49899" y="800639"/>
                            <a:pt x="46097" y="792535"/>
                          </a:cubicBezTo>
                          <a:cubicBezTo>
                            <a:pt x="43024" y="784108"/>
                            <a:pt x="38800" y="776862"/>
                            <a:pt x="34100" y="766569"/>
                          </a:cubicBezTo>
                          <a:cubicBezTo>
                            <a:pt x="30768" y="756293"/>
                            <a:pt x="28869" y="750519"/>
                            <a:pt x="26048" y="740521"/>
                          </a:cubicBezTo>
                          <a:cubicBezTo>
                            <a:pt x="22594" y="730507"/>
                            <a:pt x="20919" y="723736"/>
                            <a:pt x="18077" y="712500"/>
                          </a:cubicBezTo>
                          <a:cubicBezTo>
                            <a:pt x="17491" y="702013"/>
                            <a:pt x="12795" y="694921"/>
                            <a:pt x="12079" y="684480"/>
                          </a:cubicBezTo>
                          <a:cubicBezTo>
                            <a:pt x="10273" y="676301"/>
                            <a:pt x="7676" y="666146"/>
                            <a:pt x="6080" y="656460"/>
                          </a:cubicBezTo>
                          <a:cubicBezTo>
                            <a:pt x="4664" y="646761"/>
                            <a:pt x="4808" y="637809"/>
                            <a:pt x="4026" y="628440"/>
                          </a:cubicBezTo>
                          <a:cubicBezTo>
                            <a:pt x="3040" y="619232"/>
                            <a:pt x="1618" y="611341"/>
                            <a:pt x="82" y="600420"/>
                          </a:cubicBezTo>
                          <a:cubicBezTo>
                            <a:pt x="-1275" y="591112"/>
                            <a:pt x="-331" y="573464"/>
                            <a:pt x="82" y="570428"/>
                          </a:cubicBezTo>
                          <a:lnTo>
                            <a:pt x="82" y="570428"/>
                          </a:lnTo>
                          <a:cubicBezTo>
                            <a:pt x="-617" y="557102"/>
                            <a:pt x="807" y="548074"/>
                            <a:pt x="82" y="540435"/>
                          </a:cubicBezTo>
                          <a:cubicBezTo>
                            <a:pt x="569" y="531435"/>
                            <a:pt x="2212" y="521797"/>
                            <a:pt x="4026" y="512415"/>
                          </a:cubicBezTo>
                          <a:cubicBezTo>
                            <a:pt x="3749" y="503198"/>
                            <a:pt x="5637" y="494011"/>
                            <a:pt x="6080" y="484395"/>
                          </a:cubicBezTo>
                          <a:cubicBezTo>
                            <a:pt x="9078" y="473856"/>
                            <a:pt x="11104" y="464406"/>
                            <a:pt x="12079" y="456375"/>
                          </a:cubicBezTo>
                          <a:cubicBezTo>
                            <a:pt x="14367" y="446900"/>
                            <a:pt x="15564" y="437077"/>
                            <a:pt x="18077" y="428355"/>
                          </a:cubicBezTo>
                          <a:cubicBezTo>
                            <a:pt x="21406" y="417622"/>
                            <a:pt x="23285" y="409595"/>
                            <a:pt x="26048" y="400334"/>
                          </a:cubicBezTo>
                          <a:cubicBezTo>
                            <a:pt x="27841" y="391750"/>
                            <a:pt x="30482" y="383232"/>
                            <a:pt x="34100" y="374286"/>
                          </a:cubicBezTo>
                          <a:cubicBezTo>
                            <a:pt x="33915" y="369198"/>
                            <a:pt x="40267" y="357354"/>
                            <a:pt x="46097" y="348238"/>
                          </a:cubicBezTo>
                          <a:cubicBezTo>
                            <a:pt x="49375" y="341474"/>
                            <a:pt x="52445" y="332119"/>
                            <a:pt x="56122" y="324245"/>
                          </a:cubicBezTo>
                          <a:cubicBezTo>
                            <a:pt x="60849" y="315226"/>
                            <a:pt x="65254" y="306920"/>
                            <a:pt x="70091" y="298279"/>
                          </a:cubicBezTo>
                          <a:cubicBezTo>
                            <a:pt x="74472" y="288890"/>
                            <a:pt x="80952" y="279727"/>
                            <a:pt x="82088" y="274203"/>
                          </a:cubicBezTo>
                          <a:cubicBezTo>
                            <a:pt x="85798" y="266434"/>
                            <a:pt x="93213" y="260948"/>
                            <a:pt x="98111" y="252181"/>
                          </a:cubicBezTo>
                          <a:cubicBezTo>
                            <a:pt x="107236" y="242841"/>
                            <a:pt x="112172" y="233756"/>
                            <a:pt x="114134" y="230241"/>
                          </a:cubicBezTo>
                          <a:cubicBezTo>
                            <a:pt x="115762" y="224506"/>
                            <a:pt x="126198" y="216137"/>
                            <a:pt x="130158" y="208220"/>
                          </a:cubicBezTo>
                          <a:cubicBezTo>
                            <a:pt x="134880" y="201243"/>
                            <a:pt x="144694" y="192605"/>
                            <a:pt x="148153" y="188170"/>
                          </a:cubicBezTo>
                          <a:cubicBezTo>
                            <a:pt x="153671" y="182146"/>
                            <a:pt x="165461" y="169926"/>
                            <a:pt x="168203" y="168203"/>
                          </a:cubicBezTo>
                          <a:cubicBezTo>
                            <a:pt x="178053" y="160862"/>
                            <a:pt x="184408" y="152768"/>
                            <a:pt x="188170" y="148153"/>
                          </a:cubicBezTo>
                          <a:cubicBezTo>
                            <a:pt x="191807" y="143661"/>
                            <a:pt x="205498" y="132963"/>
                            <a:pt x="208220" y="130158"/>
                          </a:cubicBezTo>
                          <a:cubicBezTo>
                            <a:pt x="212682" y="125228"/>
                            <a:pt x="223244" y="118271"/>
                            <a:pt x="230241" y="114134"/>
                          </a:cubicBezTo>
                          <a:cubicBezTo>
                            <a:pt x="237565" y="111638"/>
                            <a:pt x="244456" y="105326"/>
                            <a:pt x="252181" y="98111"/>
                          </a:cubicBezTo>
                          <a:cubicBezTo>
                            <a:pt x="262650" y="89413"/>
                            <a:pt x="265879" y="88594"/>
                            <a:pt x="274203" y="82088"/>
                          </a:cubicBezTo>
                          <a:cubicBezTo>
                            <a:pt x="277123" y="80672"/>
                            <a:pt x="285752" y="74329"/>
                            <a:pt x="298279" y="70091"/>
                          </a:cubicBezTo>
                          <a:cubicBezTo>
                            <a:pt x="310357" y="62109"/>
                            <a:pt x="318434" y="61654"/>
                            <a:pt x="324245" y="56122"/>
                          </a:cubicBezTo>
                          <a:cubicBezTo>
                            <a:pt x="327379" y="55726"/>
                            <a:pt x="339484" y="49415"/>
                            <a:pt x="348320" y="46097"/>
                          </a:cubicBezTo>
                          <a:cubicBezTo>
                            <a:pt x="357426" y="41189"/>
                            <a:pt x="366656" y="39756"/>
                            <a:pt x="374286" y="34100"/>
                          </a:cubicBezTo>
                          <a:cubicBezTo>
                            <a:pt x="378470" y="32166"/>
                            <a:pt x="390093" y="31101"/>
                            <a:pt x="400334" y="26048"/>
                          </a:cubicBezTo>
                          <a:cubicBezTo>
                            <a:pt x="404593" y="24543"/>
                            <a:pt x="415330" y="24242"/>
                            <a:pt x="428355" y="18077"/>
                          </a:cubicBezTo>
                          <a:cubicBezTo>
                            <a:pt x="435374" y="18644"/>
                            <a:pt x="448771" y="11914"/>
                            <a:pt x="456375" y="12079"/>
                          </a:cubicBezTo>
                          <a:cubicBezTo>
                            <a:pt x="461374" y="12970"/>
                            <a:pt x="474951" y="7101"/>
                            <a:pt x="484395" y="6080"/>
                          </a:cubicBezTo>
                          <a:cubicBezTo>
                            <a:pt x="492760" y="6952"/>
                            <a:pt x="506595" y="2212"/>
                            <a:pt x="512415" y="4026"/>
                          </a:cubicBezTo>
                          <a:cubicBezTo>
                            <a:pt x="520347" y="4517"/>
                            <a:pt x="535268" y="2561"/>
                            <a:pt x="540435" y="82"/>
                          </a:cubicBezTo>
                          <a:cubicBezTo>
                            <a:pt x="549133" y="-1877"/>
                            <a:pt x="561637" y="-27"/>
                            <a:pt x="570428" y="82"/>
                          </a:cubicBezTo>
                          <a:lnTo>
                            <a:pt x="570428" y="82"/>
                          </a:lnTo>
                          <a:cubicBezTo>
                            <a:pt x="583787" y="-276"/>
                            <a:pt x="585546" y="-1806"/>
                            <a:pt x="600420" y="82"/>
                          </a:cubicBezTo>
                          <a:cubicBezTo>
                            <a:pt x="603775" y="-1582"/>
                            <a:pt x="617850" y="37"/>
                            <a:pt x="628440" y="4026"/>
                          </a:cubicBezTo>
                          <a:cubicBezTo>
                            <a:pt x="638754" y="5485"/>
                            <a:pt x="646412" y="6581"/>
                            <a:pt x="656460" y="6080"/>
                          </a:cubicBezTo>
                          <a:cubicBezTo>
                            <a:pt x="663784" y="9103"/>
                            <a:pt x="679611" y="11808"/>
                            <a:pt x="684480" y="12079"/>
                          </a:cubicBezTo>
                          <a:cubicBezTo>
                            <a:pt x="697671" y="15074"/>
                            <a:pt x="707824" y="17443"/>
                            <a:pt x="712500" y="18077"/>
                          </a:cubicBezTo>
                          <a:cubicBezTo>
                            <a:pt x="726253" y="19646"/>
                            <a:pt x="730857" y="24921"/>
                            <a:pt x="740521" y="26048"/>
                          </a:cubicBezTo>
                          <a:cubicBezTo>
                            <a:pt x="749014" y="27178"/>
                            <a:pt x="753054" y="32180"/>
                            <a:pt x="766569" y="34100"/>
                          </a:cubicBezTo>
                          <a:cubicBezTo>
                            <a:pt x="777121" y="38152"/>
                            <a:pt x="786277" y="41270"/>
                            <a:pt x="792535" y="46097"/>
                          </a:cubicBezTo>
                          <a:cubicBezTo>
                            <a:pt x="796576" y="49482"/>
                            <a:pt x="809722" y="53684"/>
                            <a:pt x="816610" y="56122"/>
                          </a:cubicBezTo>
                          <a:cubicBezTo>
                            <a:pt x="826587" y="63934"/>
                            <a:pt x="837497" y="68550"/>
                            <a:pt x="842576" y="70091"/>
                          </a:cubicBezTo>
                          <a:cubicBezTo>
                            <a:pt x="850963" y="74266"/>
                            <a:pt x="860022" y="76536"/>
                            <a:pt x="866570" y="82088"/>
                          </a:cubicBezTo>
                          <a:cubicBezTo>
                            <a:pt x="877195" y="86866"/>
                            <a:pt x="882838" y="92311"/>
                            <a:pt x="888592" y="98111"/>
                          </a:cubicBezTo>
                          <a:cubicBezTo>
                            <a:pt x="894787" y="101844"/>
                            <a:pt x="905233" y="109819"/>
                            <a:pt x="910614" y="114134"/>
                          </a:cubicBezTo>
                          <a:cubicBezTo>
                            <a:pt x="917594" y="120228"/>
                            <a:pt x="930013" y="127696"/>
                            <a:pt x="932635" y="130158"/>
                          </a:cubicBezTo>
                          <a:cubicBezTo>
                            <a:pt x="938608" y="133057"/>
                            <a:pt x="950057" y="146144"/>
                            <a:pt x="952685" y="148153"/>
                          </a:cubicBezTo>
                          <a:cubicBezTo>
                            <a:pt x="956148" y="151058"/>
                            <a:pt x="963015" y="157860"/>
                            <a:pt x="972652" y="168203"/>
                          </a:cubicBezTo>
                          <a:cubicBezTo>
                            <a:pt x="975439" y="172120"/>
                            <a:pt x="988547" y="187205"/>
                            <a:pt x="992702" y="188170"/>
                          </a:cubicBezTo>
                          <a:cubicBezTo>
                            <a:pt x="995343" y="190025"/>
                            <a:pt x="1005184" y="205060"/>
                            <a:pt x="1010697" y="208220"/>
                          </a:cubicBezTo>
                          <a:cubicBezTo>
                            <a:pt x="1016352" y="218880"/>
                            <a:pt x="1018425" y="222553"/>
                            <a:pt x="1026721" y="230241"/>
                          </a:cubicBezTo>
                          <a:cubicBezTo>
                            <a:pt x="1031044" y="232774"/>
                            <a:pt x="1034437" y="243363"/>
                            <a:pt x="1042744" y="252181"/>
                          </a:cubicBezTo>
                          <a:cubicBezTo>
                            <a:pt x="1049536" y="258555"/>
                            <a:pt x="1050744" y="267080"/>
                            <a:pt x="1058767" y="274203"/>
                          </a:cubicBezTo>
                          <a:cubicBezTo>
                            <a:pt x="1058908" y="278273"/>
                            <a:pt x="1065050" y="287443"/>
                            <a:pt x="1070764" y="298279"/>
                          </a:cubicBezTo>
                          <a:cubicBezTo>
                            <a:pt x="1076146" y="308499"/>
                            <a:pt x="1080182" y="316504"/>
                            <a:pt x="1084733" y="324245"/>
                          </a:cubicBezTo>
                          <a:cubicBezTo>
                            <a:pt x="1087065" y="331076"/>
                            <a:pt x="1091524" y="340183"/>
                            <a:pt x="1094758" y="348238"/>
                          </a:cubicBezTo>
                          <a:cubicBezTo>
                            <a:pt x="1097566" y="350910"/>
                            <a:pt x="1102819" y="371434"/>
                            <a:pt x="1106755" y="374286"/>
                          </a:cubicBezTo>
                          <a:cubicBezTo>
                            <a:pt x="1109016" y="383443"/>
                            <a:pt x="1112233" y="389930"/>
                            <a:pt x="1114725" y="400334"/>
                          </a:cubicBezTo>
                          <a:cubicBezTo>
                            <a:pt x="1116825" y="409759"/>
                            <a:pt x="1120200" y="418960"/>
                            <a:pt x="1122778" y="428355"/>
                          </a:cubicBezTo>
                          <a:cubicBezTo>
                            <a:pt x="1125572" y="438980"/>
                            <a:pt x="1126890" y="446425"/>
                            <a:pt x="1128776" y="456375"/>
                          </a:cubicBezTo>
                          <a:cubicBezTo>
                            <a:pt x="1131986" y="466721"/>
                            <a:pt x="1132823" y="475195"/>
                            <a:pt x="1134775" y="484395"/>
                          </a:cubicBezTo>
                          <a:cubicBezTo>
                            <a:pt x="1134504" y="493628"/>
                            <a:pt x="1135811" y="501835"/>
                            <a:pt x="1136747" y="512415"/>
                          </a:cubicBezTo>
                          <a:cubicBezTo>
                            <a:pt x="1137482" y="522244"/>
                            <a:pt x="1137651" y="530610"/>
                            <a:pt x="1140773" y="540435"/>
                          </a:cubicBezTo>
                          <a:cubicBezTo>
                            <a:pt x="1142441" y="552531"/>
                            <a:pt x="1142848" y="560864"/>
                            <a:pt x="1140773" y="570428"/>
                          </a:cubicBezTo>
                          <a:lnTo>
                            <a:pt x="1140773" y="570428"/>
                          </a:lnTo>
                          <a:cubicBezTo>
                            <a:pt x="1142394" y="583591"/>
                            <a:pt x="1138663" y="585699"/>
                            <a:pt x="1140773" y="600420"/>
                          </a:cubicBezTo>
                          <a:cubicBezTo>
                            <a:pt x="1139509" y="610539"/>
                            <a:pt x="1137662" y="619999"/>
                            <a:pt x="1136747" y="628440"/>
                          </a:cubicBezTo>
                          <a:cubicBezTo>
                            <a:pt x="1135443" y="638329"/>
                            <a:pt x="1134986" y="647334"/>
                            <a:pt x="1134775" y="656460"/>
                          </a:cubicBezTo>
                          <a:cubicBezTo>
                            <a:pt x="1130930" y="665656"/>
                            <a:pt x="1130631" y="674955"/>
                            <a:pt x="1128776" y="684480"/>
                          </a:cubicBezTo>
                          <a:cubicBezTo>
                            <a:pt x="1126801" y="692517"/>
                            <a:pt x="1125756" y="702978"/>
                            <a:pt x="1122778" y="712500"/>
                          </a:cubicBezTo>
                          <a:cubicBezTo>
                            <a:pt x="1120317" y="721425"/>
                            <a:pt x="1119136" y="731584"/>
                            <a:pt x="1114725" y="740521"/>
                          </a:cubicBezTo>
                          <a:cubicBezTo>
                            <a:pt x="1113363" y="750438"/>
                            <a:pt x="1108824" y="758358"/>
                            <a:pt x="1106755" y="766569"/>
                          </a:cubicBezTo>
                          <a:cubicBezTo>
                            <a:pt x="1102619" y="775125"/>
                            <a:pt x="1098419" y="785130"/>
                            <a:pt x="1094758" y="792535"/>
                          </a:cubicBezTo>
                          <a:cubicBezTo>
                            <a:pt x="1089881" y="799902"/>
                            <a:pt x="1086484" y="808038"/>
                            <a:pt x="1084733" y="816610"/>
                          </a:cubicBezTo>
                          <a:cubicBezTo>
                            <a:pt x="1079723" y="824693"/>
                            <a:pt x="1075618" y="833636"/>
                            <a:pt x="1070764" y="842576"/>
                          </a:cubicBezTo>
                          <a:cubicBezTo>
                            <a:pt x="1067446" y="850633"/>
                            <a:pt x="1064307" y="858773"/>
                            <a:pt x="1058767" y="866570"/>
                          </a:cubicBezTo>
                          <a:cubicBezTo>
                            <a:pt x="1054125" y="870038"/>
                            <a:pt x="1045752" y="884204"/>
                            <a:pt x="1042744" y="888592"/>
                          </a:cubicBezTo>
                          <a:cubicBezTo>
                            <a:pt x="1038863" y="892818"/>
                            <a:pt x="1029516" y="907147"/>
                            <a:pt x="1026721" y="910614"/>
                          </a:cubicBezTo>
                          <a:cubicBezTo>
                            <a:pt x="1019726" y="916600"/>
                            <a:pt x="1014701" y="929424"/>
                            <a:pt x="1010697" y="932635"/>
                          </a:cubicBezTo>
                          <a:cubicBezTo>
                            <a:pt x="1001832" y="939033"/>
                            <a:pt x="1001436" y="943822"/>
                            <a:pt x="992702" y="952685"/>
                          </a:cubicBezTo>
                          <a:cubicBezTo>
                            <a:pt x="991942" y="956032"/>
                            <a:pt x="975491" y="969247"/>
                            <a:pt x="972652" y="972652"/>
                          </a:cubicBezTo>
                          <a:cubicBezTo>
                            <a:pt x="965379" y="978172"/>
                            <a:pt x="959060" y="986301"/>
                            <a:pt x="952685" y="992702"/>
                          </a:cubicBezTo>
                          <a:cubicBezTo>
                            <a:pt x="946900" y="999755"/>
                            <a:pt x="935735" y="1005045"/>
                            <a:pt x="932635" y="1010697"/>
                          </a:cubicBezTo>
                          <a:cubicBezTo>
                            <a:pt x="927211" y="1016090"/>
                            <a:pt x="919934" y="1016975"/>
                            <a:pt x="910614" y="1026721"/>
                          </a:cubicBezTo>
                          <a:cubicBezTo>
                            <a:pt x="903541" y="1034805"/>
                            <a:pt x="899207" y="1035915"/>
                            <a:pt x="888592" y="1042744"/>
                          </a:cubicBezTo>
                          <a:cubicBezTo>
                            <a:pt x="881716" y="1046996"/>
                            <a:pt x="873716" y="1050646"/>
                            <a:pt x="866570" y="1058685"/>
                          </a:cubicBezTo>
                          <a:cubicBezTo>
                            <a:pt x="860438" y="1059856"/>
                            <a:pt x="850346" y="1068659"/>
                            <a:pt x="842576" y="1070764"/>
                          </a:cubicBezTo>
                          <a:cubicBezTo>
                            <a:pt x="829372" y="1075025"/>
                            <a:pt x="830412" y="1079394"/>
                            <a:pt x="816610" y="1084733"/>
                          </a:cubicBezTo>
                          <a:cubicBezTo>
                            <a:pt x="805488" y="1088126"/>
                            <a:pt x="799078" y="1093595"/>
                            <a:pt x="792535" y="1094758"/>
                          </a:cubicBezTo>
                          <a:cubicBezTo>
                            <a:pt x="790223" y="1098329"/>
                            <a:pt x="776870" y="1104706"/>
                            <a:pt x="766569" y="1106755"/>
                          </a:cubicBezTo>
                          <a:cubicBezTo>
                            <a:pt x="760340" y="1109591"/>
                            <a:pt x="751686" y="1109849"/>
                            <a:pt x="740521" y="1114725"/>
                          </a:cubicBezTo>
                          <a:cubicBezTo>
                            <a:pt x="735703" y="1117292"/>
                            <a:pt x="721583" y="1117782"/>
                            <a:pt x="712500" y="1122778"/>
                          </a:cubicBezTo>
                          <a:cubicBezTo>
                            <a:pt x="701174" y="1126343"/>
                            <a:pt x="696563" y="1124931"/>
                            <a:pt x="684480" y="1128776"/>
                          </a:cubicBezTo>
                          <a:cubicBezTo>
                            <a:pt x="677923" y="1127836"/>
                            <a:pt x="667241" y="1130664"/>
                            <a:pt x="656460" y="1134775"/>
                          </a:cubicBezTo>
                          <a:cubicBezTo>
                            <a:pt x="650844" y="1135462"/>
                            <a:pt x="638223" y="1136981"/>
                            <a:pt x="628440" y="1136747"/>
                          </a:cubicBezTo>
                          <a:cubicBezTo>
                            <a:pt x="619680" y="1135748"/>
                            <a:pt x="611324" y="1140249"/>
                            <a:pt x="600420" y="1140773"/>
                          </a:cubicBezTo>
                          <a:cubicBezTo>
                            <a:pt x="589143" y="1141558"/>
                            <a:pt x="585119" y="1140154"/>
                            <a:pt x="570428" y="1140773"/>
                          </a:cubicBezTo>
                          <a:lnTo>
                            <a:pt x="570428" y="1140773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6;p37">
              <a:extLst>
                <a:ext uri="{FF2B5EF4-FFF2-40B4-BE49-F238E27FC236}">
                  <a16:creationId xmlns:a16="http://schemas.microsoft.com/office/drawing/2014/main" id="{F3BFCF1A-35FD-4548-A3F9-444DDF04656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775586199">
                    <a:custGeom>
                      <a:avLst/>
                      <a:gdLst>
                        <a:gd name="connsiteX0" fmla="*/ 82 w 180200"/>
                        <a:gd name="connsiteY0" fmla="*/ 82 h 556459"/>
                        <a:gd name="connsiteX1" fmla="*/ 82 w 180200"/>
                        <a:gd name="connsiteY1" fmla="*/ 376341 h 556459"/>
                        <a:gd name="connsiteX2" fmla="*/ 180200 w 180200"/>
                        <a:gd name="connsiteY2" fmla="*/ 556459 h 556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80200" h="556459" fill="none" extrusionOk="0">
                          <a:moveTo>
                            <a:pt x="82" y="82"/>
                          </a:moveTo>
                          <a:cubicBezTo>
                            <a:pt x="9893" y="64878"/>
                            <a:pt x="-30588" y="253656"/>
                            <a:pt x="82" y="376341"/>
                          </a:cubicBezTo>
                          <a:cubicBezTo>
                            <a:pt x="82253" y="438879"/>
                            <a:pt x="106786" y="492329"/>
                            <a:pt x="180200" y="55645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7;p37">
              <a:extLst>
                <a:ext uri="{FF2B5EF4-FFF2-40B4-BE49-F238E27FC236}">
                  <a16:creationId xmlns:a16="http://schemas.microsoft.com/office/drawing/2014/main" id="{003865C9-12DE-4841-BFDA-10ABA0C7EAB5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97936783">
                    <a:custGeom>
                      <a:avLst/>
                      <a:gdLst>
                        <a:gd name="connsiteX0" fmla="*/ 82 w 82"/>
                        <a:gd name="connsiteY0" fmla="*/ 96140 h 96140"/>
                        <a:gd name="connsiteX1" fmla="*/ 82 w 82"/>
                        <a:gd name="connsiteY1" fmla="*/ 82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96140"/>
                          </a:moveTo>
                          <a:cubicBezTo>
                            <a:pt x="1547" y="57288"/>
                            <a:pt x="-2852" y="31247"/>
                            <a:pt x="82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;p37">
              <a:extLst>
                <a:ext uri="{FF2B5EF4-FFF2-40B4-BE49-F238E27FC236}">
                  <a16:creationId xmlns:a16="http://schemas.microsoft.com/office/drawing/2014/main" id="{E5DE8AA5-71E9-8347-B34D-1125AA28D7CA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59728026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9;p37">
              <a:extLst>
                <a:ext uri="{FF2B5EF4-FFF2-40B4-BE49-F238E27FC236}">
                  <a16:creationId xmlns:a16="http://schemas.microsoft.com/office/drawing/2014/main" id="{B1524C47-AC17-E84B-B90B-05FF70902EDD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99459374">
                    <a:custGeom>
                      <a:avLst/>
                      <a:gdLst>
                        <a:gd name="connsiteX0" fmla="*/ 82 w 46098"/>
                        <a:gd name="connsiteY0" fmla="*/ 0 h 82088"/>
                        <a:gd name="connsiteX1" fmla="*/ 46098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0"/>
                          </a:moveTo>
                          <a:cubicBezTo>
                            <a:pt x="8855" y="22307"/>
                            <a:pt x="32256" y="70237"/>
                            <a:pt x="46098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0;p37">
              <a:extLst>
                <a:ext uri="{FF2B5EF4-FFF2-40B4-BE49-F238E27FC236}">
                  <a16:creationId xmlns:a16="http://schemas.microsoft.com/office/drawing/2014/main" id="{C7EF9196-7DE6-284C-BCB8-9B48FB3DFE7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960649549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37">
              <a:extLst>
                <a:ext uri="{FF2B5EF4-FFF2-40B4-BE49-F238E27FC236}">
                  <a16:creationId xmlns:a16="http://schemas.microsoft.com/office/drawing/2014/main" id="{B5022474-1D05-E544-93AB-BA2DCDF66F4E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428285821">
                    <a:custGeom>
                      <a:avLst/>
                      <a:gdLst>
                        <a:gd name="connsiteX0" fmla="*/ 0 w 82088"/>
                        <a:gd name="connsiteY0" fmla="*/ 0 h 46098"/>
                        <a:gd name="connsiteX1" fmla="*/ 82088 w 82088"/>
                        <a:gd name="connsiteY1" fmla="*/ 46098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0"/>
                          </a:moveTo>
                          <a:cubicBezTo>
                            <a:pt x="31332" y="8688"/>
                            <a:pt x="55000" y="37871"/>
                            <a:pt x="82088" y="4609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2;p37">
              <a:extLst>
                <a:ext uri="{FF2B5EF4-FFF2-40B4-BE49-F238E27FC236}">
                  <a16:creationId xmlns:a16="http://schemas.microsoft.com/office/drawing/2014/main" id="{17037B12-AB56-374F-828B-93A492EB9315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889908972">
                    <a:custGeom>
                      <a:avLst/>
                      <a:gdLst>
                        <a:gd name="connsiteX0" fmla="*/ 82 w 96140"/>
                        <a:gd name="connsiteY0" fmla="*/ 82 h 82"/>
                        <a:gd name="connsiteX1" fmla="*/ 9614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82" y="82"/>
                          </a:moveTo>
                          <a:cubicBezTo>
                            <a:pt x="22181" y="2594"/>
                            <a:pt x="56696" y="8652"/>
                            <a:pt x="9614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3;p37">
              <a:extLst>
                <a:ext uri="{FF2B5EF4-FFF2-40B4-BE49-F238E27FC236}">
                  <a16:creationId xmlns:a16="http://schemas.microsoft.com/office/drawing/2014/main" id="{BE79111E-931A-B944-8FB1-4ABC7F3CF27E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9629581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4;p37">
              <a:extLst>
                <a:ext uri="{FF2B5EF4-FFF2-40B4-BE49-F238E27FC236}">
                  <a16:creationId xmlns:a16="http://schemas.microsoft.com/office/drawing/2014/main" id="{BC658CE5-1BCD-C646-9419-9D37E74670A1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214097987">
                    <a:custGeom>
                      <a:avLst/>
                      <a:gdLst>
                        <a:gd name="connsiteX0" fmla="*/ 0 w 82088"/>
                        <a:gd name="connsiteY0" fmla="*/ 46015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15"/>
                          </a:moveTo>
                          <a:cubicBezTo>
                            <a:pt x="19855" y="42037"/>
                            <a:pt x="64292" y="12021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5;p37">
              <a:extLst>
                <a:ext uri="{FF2B5EF4-FFF2-40B4-BE49-F238E27FC236}">
                  <a16:creationId xmlns:a16="http://schemas.microsoft.com/office/drawing/2014/main" id="{638E9B9B-90BE-8346-8096-FEB066AB170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840004">
                    <a:custGeom>
                      <a:avLst/>
                      <a:gdLst>
                        <a:gd name="connsiteX0" fmla="*/ 82 w 46098"/>
                        <a:gd name="connsiteY0" fmla="*/ 82088 h 82088"/>
                        <a:gd name="connsiteX1" fmla="*/ 46098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82088"/>
                          </a:moveTo>
                          <a:cubicBezTo>
                            <a:pt x="16372" y="58657"/>
                            <a:pt x="38408" y="29362"/>
                            <a:pt x="4609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6;p37">
              <a:extLst>
                <a:ext uri="{FF2B5EF4-FFF2-40B4-BE49-F238E27FC236}">
                  <a16:creationId xmlns:a16="http://schemas.microsoft.com/office/drawing/2014/main" id="{AFABA973-2DCB-B842-B54E-85340530AB6B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76596685">
                    <a:custGeom>
                      <a:avLst/>
                      <a:gdLst>
                        <a:gd name="connsiteX0" fmla="*/ 82 w 82"/>
                        <a:gd name="connsiteY0" fmla="*/ 82 h 82"/>
                        <a:gd name="connsiteX1" fmla="*/ 82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82"/>
                          </a:moveTo>
                          <a:lnTo>
                            <a:pt x="82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7;p37">
              <a:extLst>
                <a:ext uri="{FF2B5EF4-FFF2-40B4-BE49-F238E27FC236}">
                  <a16:creationId xmlns:a16="http://schemas.microsoft.com/office/drawing/2014/main" id="{E9E05F95-A622-BA46-BAF2-4C61E6CF1D01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3098083">
                    <a:custGeom>
                      <a:avLst/>
                      <a:gdLst>
                        <a:gd name="connsiteX0" fmla="*/ 82 w 82"/>
                        <a:gd name="connsiteY0" fmla="*/ 0 h 96140"/>
                        <a:gd name="connsiteX1" fmla="*/ 82 w 82"/>
                        <a:gd name="connsiteY1" fmla="*/ 96057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0"/>
                          </a:moveTo>
                          <a:cubicBezTo>
                            <a:pt x="-1750" y="44060"/>
                            <a:pt x="-3650" y="63036"/>
                            <a:pt x="82" y="9605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8;p37">
              <a:extLst>
                <a:ext uri="{FF2B5EF4-FFF2-40B4-BE49-F238E27FC236}">
                  <a16:creationId xmlns:a16="http://schemas.microsoft.com/office/drawing/2014/main" id="{2829A1F6-B755-B743-8C3E-146AC49C28F2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827829541">
                    <a:custGeom>
                      <a:avLst/>
                      <a:gdLst>
                        <a:gd name="connsiteX0" fmla="*/ 46015 w 46098"/>
                        <a:gd name="connsiteY0" fmla="*/ 82088 h 82088"/>
                        <a:gd name="connsiteX1" fmla="*/ 0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82088"/>
                          </a:moveTo>
                          <a:cubicBezTo>
                            <a:pt x="44865" y="66195"/>
                            <a:pt x="17864" y="14945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9;p37">
              <a:extLst>
                <a:ext uri="{FF2B5EF4-FFF2-40B4-BE49-F238E27FC236}">
                  <a16:creationId xmlns:a16="http://schemas.microsoft.com/office/drawing/2014/main" id="{105C66B0-3FB0-CD43-9F28-80ABCC8E3566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90743905">
                    <a:custGeom>
                      <a:avLst/>
                      <a:gdLst>
                        <a:gd name="connsiteX0" fmla="*/ 0 w 82"/>
                        <a:gd name="connsiteY0" fmla="*/ 82 h 82"/>
                        <a:gd name="connsiteX1" fmla="*/ 0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82"/>
                          </a:moveTo>
                          <a:lnTo>
                            <a:pt x="0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0;p37">
              <a:extLst>
                <a:ext uri="{FF2B5EF4-FFF2-40B4-BE49-F238E27FC236}">
                  <a16:creationId xmlns:a16="http://schemas.microsoft.com/office/drawing/2014/main" id="{AE085B1B-D769-5445-8C16-8468F1EA5770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889225332">
                    <a:custGeom>
                      <a:avLst/>
                      <a:gdLst>
                        <a:gd name="connsiteX0" fmla="*/ 82088 w 82088"/>
                        <a:gd name="connsiteY0" fmla="*/ 46015 h 46098"/>
                        <a:gd name="connsiteX1" fmla="*/ 0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82088" y="46015"/>
                          </a:moveTo>
                          <a:cubicBezTo>
                            <a:pt x="49749" y="31235"/>
                            <a:pt x="28388" y="6908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1;p37">
              <a:extLst>
                <a:ext uri="{FF2B5EF4-FFF2-40B4-BE49-F238E27FC236}">
                  <a16:creationId xmlns:a16="http://schemas.microsoft.com/office/drawing/2014/main" id="{137F76B2-575D-2740-B271-66E923DA8B70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48886631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2;p37">
              <a:extLst>
                <a:ext uri="{FF2B5EF4-FFF2-40B4-BE49-F238E27FC236}">
                  <a16:creationId xmlns:a16="http://schemas.microsoft.com/office/drawing/2014/main" id="{C65C4AE8-3999-5040-972F-488190DF3F49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561329921">
                    <a:custGeom>
                      <a:avLst/>
                      <a:gdLst>
                        <a:gd name="connsiteX0" fmla="*/ 96057 w 96140"/>
                        <a:gd name="connsiteY0" fmla="*/ 82 h 82"/>
                        <a:gd name="connsiteX1" fmla="*/ 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96057" y="82"/>
                          </a:moveTo>
                          <a:cubicBezTo>
                            <a:pt x="55567" y="-8039"/>
                            <a:pt x="37913" y="8465"/>
                            <a:pt x="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3;p37">
              <a:extLst>
                <a:ext uri="{FF2B5EF4-FFF2-40B4-BE49-F238E27FC236}">
                  <a16:creationId xmlns:a16="http://schemas.microsoft.com/office/drawing/2014/main" id="{E4508114-E2E6-824E-80F1-929383BEBBCA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9273375">
                    <a:custGeom>
                      <a:avLst/>
                      <a:gdLst>
                        <a:gd name="connsiteX0" fmla="*/ 0 w 82088"/>
                        <a:gd name="connsiteY0" fmla="*/ 46098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98"/>
                          </a:moveTo>
                          <a:cubicBezTo>
                            <a:pt x="23685" y="35092"/>
                            <a:pt x="57371" y="18404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4;p37">
              <a:extLst>
                <a:ext uri="{FF2B5EF4-FFF2-40B4-BE49-F238E27FC236}">
                  <a16:creationId xmlns:a16="http://schemas.microsoft.com/office/drawing/2014/main" id="{92FF6351-4C93-6942-91B9-C1C764A72306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6063135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5;p37">
              <a:extLst>
                <a:ext uri="{FF2B5EF4-FFF2-40B4-BE49-F238E27FC236}">
                  <a16:creationId xmlns:a16="http://schemas.microsoft.com/office/drawing/2014/main" id="{AAE5B919-7D60-B647-A837-58FA5611984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7754251">
                    <a:custGeom>
                      <a:avLst/>
                      <a:gdLst>
                        <a:gd name="connsiteX0" fmla="*/ 46015 w 46098"/>
                        <a:gd name="connsiteY0" fmla="*/ 0 h 82088"/>
                        <a:gd name="connsiteX1" fmla="*/ 0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0"/>
                          </a:moveTo>
                          <a:cubicBezTo>
                            <a:pt x="27114" y="33544"/>
                            <a:pt x="17313" y="46906"/>
                            <a:pt x="0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6;p37">
              <a:extLst>
                <a:ext uri="{FF2B5EF4-FFF2-40B4-BE49-F238E27FC236}">
                  <a16:creationId xmlns:a16="http://schemas.microsoft.com/office/drawing/2014/main" id="{226AE5AF-125A-2544-96CF-AEAB80A5CE85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664724086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;p15">
            <a:extLst>
              <a:ext uri="{FF2B5EF4-FFF2-40B4-BE49-F238E27FC236}">
                <a16:creationId xmlns:a16="http://schemas.microsoft.com/office/drawing/2014/main" id="{E0DBA0A6-4A4E-B042-A02A-727B0B489692}"/>
              </a:ext>
            </a:extLst>
          </p:cNvPr>
          <p:cNvSpPr txBox="1">
            <a:spLocks/>
          </p:cNvSpPr>
          <p:nvPr/>
        </p:nvSpPr>
        <p:spPr>
          <a:xfrm>
            <a:off x="7556873" y="1342544"/>
            <a:ext cx="1308804" cy="45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1600" dirty="0"/>
              <a:t>40 minutes</a:t>
            </a:r>
          </a:p>
        </p:txBody>
      </p:sp>
      <p:pic>
        <p:nvPicPr>
          <p:cNvPr id="30" name="Picture 29" descr="ball-308412_640.png">
            <a:extLst>
              <a:ext uri="{FF2B5EF4-FFF2-40B4-BE49-F238E27FC236}">
                <a16:creationId xmlns:a16="http://schemas.microsoft.com/office/drawing/2014/main" id="{412D020D-3F98-074F-8561-12974020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2" y="453242"/>
            <a:ext cx="2709672" cy="1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414923" y="1001594"/>
            <a:ext cx="247015" cy="252192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1856880" y="991146"/>
            <a:ext cx="337797" cy="319873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past already happened. No if’s or conditionals, no branches.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Sam went to the video store at 11:15 yesterday 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devil is in the details. Make sure they are clear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Symmetry is a smell in test as you can easily get a false positive 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Place a piece at (4,5)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" name="Google Shape;436;p37">
            <a:extLst>
              <a:ext uri="{FF2B5EF4-FFF2-40B4-BE49-F238E27FC236}">
                <a16:creationId xmlns:a16="http://schemas.microsoft.com/office/drawing/2014/main" id="{BCB2E75D-E37B-CC4C-883D-C1A238121AAD}"/>
              </a:ext>
            </a:extLst>
          </p:cNvPr>
          <p:cNvGrpSpPr/>
          <p:nvPr/>
        </p:nvGrpSpPr>
        <p:grpSpPr>
          <a:xfrm>
            <a:off x="6970917" y="1007536"/>
            <a:ext cx="230800" cy="230800"/>
            <a:chOff x="2623275" y="2333250"/>
            <a:chExt cx="381175" cy="381175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781668" y="329276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1100" i="1" dirty="0">
                <a:solidFill>
                  <a:srgbClr val="851300"/>
                </a:solidFill>
              </a:rPr>
              <a:t>3*5/4</a:t>
            </a:r>
            <a:r>
              <a:rPr lang="en-US" sz="1100" i="1" baseline="30000" dirty="0">
                <a:solidFill>
                  <a:srgbClr val="851300"/>
                </a:solidFill>
              </a:rPr>
              <a:t>2 </a:t>
            </a:r>
            <a:r>
              <a:rPr lang="en-US" sz="11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298153" y="321079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Sketch out the main things that can go right before focusing on what can go wrong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5832030" y="3184076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Password = Password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4374693" y="2990543"/>
            <a:ext cx="387933" cy="345971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1832306" y="306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717;p37">
            <a:extLst>
              <a:ext uri="{FF2B5EF4-FFF2-40B4-BE49-F238E27FC236}">
                <a16:creationId xmlns:a16="http://schemas.microsoft.com/office/drawing/2014/main" id="{41D358D6-2C87-4D45-BCF0-87912D8097E0}"/>
              </a:ext>
            </a:extLst>
          </p:cNvPr>
          <p:cNvGrpSpPr/>
          <p:nvPr/>
        </p:nvGrpSpPr>
        <p:grpSpPr>
          <a:xfrm>
            <a:off x="6778593" y="2927610"/>
            <a:ext cx="452420" cy="433992"/>
            <a:chOff x="5233525" y="4954450"/>
            <a:chExt cx="538275" cy="516350"/>
          </a:xfrm>
        </p:grpSpPr>
        <p:sp>
          <p:nvSpPr>
            <p:cNvPr id="155" name="Google Shape;718;p37">
              <a:extLst>
                <a:ext uri="{FF2B5EF4-FFF2-40B4-BE49-F238E27FC236}">
                  <a16:creationId xmlns:a16="http://schemas.microsoft.com/office/drawing/2014/main" id="{4FE91AA4-CD26-554A-BBB1-2769DFECBE8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9;p37">
              <a:extLst>
                <a:ext uri="{FF2B5EF4-FFF2-40B4-BE49-F238E27FC236}">
                  <a16:creationId xmlns:a16="http://schemas.microsoft.com/office/drawing/2014/main" id="{AF436639-CCDA-294C-9094-45D213636974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20;p37">
              <a:extLst>
                <a:ext uri="{FF2B5EF4-FFF2-40B4-BE49-F238E27FC236}">
                  <a16:creationId xmlns:a16="http://schemas.microsoft.com/office/drawing/2014/main" id="{FCABBDD5-3D06-5749-98E7-63A514F108A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21;p37">
              <a:extLst>
                <a:ext uri="{FF2B5EF4-FFF2-40B4-BE49-F238E27FC236}">
                  <a16:creationId xmlns:a16="http://schemas.microsoft.com/office/drawing/2014/main" id="{27330213-D86E-EE43-986F-00EE2CD04C6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22;p37">
              <a:extLst>
                <a:ext uri="{FF2B5EF4-FFF2-40B4-BE49-F238E27FC236}">
                  <a16:creationId xmlns:a16="http://schemas.microsoft.com/office/drawing/2014/main" id="{1B453FCA-6EC4-B044-A896-D628670722F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23;p37">
              <a:extLst>
                <a:ext uri="{FF2B5EF4-FFF2-40B4-BE49-F238E27FC236}">
                  <a16:creationId xmlns:a16="http://schemas.microsoft.com/office/drawing/2014/main" id="{0691BDFA-0122-544D-A770-D90A089E6178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24;p37">
              <a:extLst>
                <a:ext uri="{FF2B5EF4-FFF2-40B4-BE49-F238E27FC236}">
                  <a16:creationId xmlns:a16="http://schemas.microsoft.com/office/drawing/2014/main" id="{4350DB2D-FA91-6F43-BB27-CA4D6445BFD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5;p37">
              <a:extLst>
                <a:ext uri="{FF2B5EF4-FFF2-40B4-BE49-F238E27FC236}">
                  <a16:creationId xmlns:a16="http://schemas.microsoft.com/office/drawing/2014/main" id="{011509C2-B695-A740-B914-6FA13DECEA6E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26;p37">
              <a:extLst>
                <a:ext uri="{FF2B5EF4-FFF2-40B4-BE49-F238E27FC236}">
                  <a16:creationId xmlns:a16="http://schemas.microsoft.com/office/drawing/2014/main" id="{98F0FCDC-8614-8C47-98BE-FB5BE7EC632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27;p37">
              <a:extLst>
                <a:ext uri="{FF2B5EF4-FFF2-40B4-BE49-F238E27FC236}">
                  <a16:creationId xmlns:a16="http://schemas.microsoft.com/office/drawing/2014/main" id="{CDCBAB72-248D-C04F-89A1-9EEE29ABB7FE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28;p37">
              <a:extLst>
                <a:ext uri="{FF2B5EF4-FFF2-40B4-BE49-F238E27FC236}">
                  <a16:creationId xmlns:a16="http://schemas.microsoft.com/office/drawing/2014/main" id="{F210934F-D140-C644-B87C-147473B3AC6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1368673" y="4303060"/>
            <a:ext cx="1266416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Drawing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399</Words>
  <Application>Microsoft Macintosh PowerPoint</Application>
  <PresentationFormat>On-screen Show (16:9)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Cousine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1.Practice - Scoring Bowling</vt:lpstr>
      <vt:lpstr>Benefits of Tests</vt:lpstr>
      <vt:lpstr>Rules for Test Scenarios</vt:lpstr>
      <vt:lpstr>2. Practice – Drawing Test Scenarios</vt:lpstr>
      <vt:lpstr>3.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26</cp:revision>
  <dcterms:modified xsi:type="dcterms:W3CDTF">2020-11-11T18:31:16Z</dcterms:modified>
</cp:coreProperties>
</file>